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8"/>
  </p:notesMasterIdLst>
  <p:sldIdLst>
    <p:sldId id="256" r:id="rId2"/>
    <p:sldId id="297" r:id="rId3"/>
    <p:sldId id="260" r:id="rId4"/>
    <p:sldId id="295" r:id="rId5"/>
    <p:sldId id="296" r:id="rId6"/>
    <p:sldId id="292" r:id="rId7"/>
    <p:sldId id="293" r:id="rId8"/>
    <p:sldId id="294" r:id="rId9"/>
    <p:sldId id="282" r:id="rId10"/>
    <p:sldId id="286" r:id="rId11"/>
    <p:sldId id="289" r:id="rId12"/>
    <p:sldId id="288" r:id="rId13"/>
    <p:sldId id="283" r:id="rId14"/>
    <p:sldId id="284" r:id="rId15"/>
    <p:sldId id="275" r:id="rId16"/>
    <p:sldId id="276" r:id="rId17"/>
  </p:sldIdLst>
  <p:sldSz cx="9144000" cy="5143500" type="screen16x9"/>
  <p:notesSz cx="6858000" cy="9144000"/>
  <p:embeddedFontLst>
    <p:embeddedFont>
      <p:font typeface="Aptos Narrow" panose="020B0604020202020204" charset="0"/>
      <p:regular r:id="rId19"/>
      <p:bold r:id="rId20"/>
      <p:italic r:id="rId21"/>
      <p:boldItalic r:id="rId22"/>
    </p:embeddedFont>
    <p:embeddedFont>
      <p:font typeface="Arimo" panose="020B0604020202020204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Raleway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8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02E641-7E04-4D74-85F3-ECD79D558E48}" v="3" dt="2025-05-22T20:27:04.927"/>
  </p1510:revLst>
</p1510:revInfo>
</file>

<file path=ppt/tableStyles.xml><?xml version="1.0" encoding="utf-8"?>
<a:tblStyleLst xmlns:a="http://schemas.openxmlformats.org/drawingml/2006/main" def="{3ECA6152-3CAE-4B9D-AD6B-EC4070C97E52}">
  <a:tblStyle styleId="{3ECA6152-3CAE-4B9D-AD6B-EC4070C97E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2B8B99D-4596-40EF-8D77-14770779E8B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microsoft.com/office/2016/11/relationships/changesInfo" Target="changesInfos/changesInfo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oting Lu" userId="S::lu1194@purdue.edu::2f54996a-2a2b-4b1f-a5cc-125c97b1e5bf" providerId="AD" clId="Web-{BDD79970-E912-5BEB-3E6B-2813F75A7E38}"/>
    <pc:docChg chg="modSld">
      <pc:chgData name="Xiaoting Lu" userId="S::lu1194@purdue.edu::2f54996a-2a2b-4b1f-a5cc-125c97b1e5bf" providerId="AD" clId="Web-{BDD79970-E912-5BEB-3E6B-2813F75A7E38}" dt="2025-02-25T21:17:54.299" v="13"/>
      <pc:docMkLst>
        <pc:docMk/>
      </pc:docMkLst>
      <pc:sldChg chg="modNotes">
        <pc:chgData name="Xiaoting Lu" userId="S::lu1194@purdue.edu::2f54996a-2a2b-4b1f-a5cc-125c97b1e5bf" providerId="AD" clId="Web-{BDD79970-E912-5BEB-3E6B-2813F75A7E38}" dt="2025-02-25T21:17:30.611" v="5"/>
        <pc:sldMkLst>
          <pc:docMk/>
          <pc:sldMk cId="4263572983" sldId="286"/>
        </pc:sldMkLst>
      </pc:sldChg>
      <pc:sldChg chg="modNotes">
        <pc:chgData name="Xiaoting Lu" userId="S::lu1194@purdue.edu::2f54996a-2a2b-4b1f-a5cc-125c97b1e5bf" providerId="AD" clId="Web-{BDD79970-E912-5BEB-3E6B-2813F75A7E38}" dt="2025-02-25T21:17:54.299" v="13"/>
        <pc:sldMkLst>
          <pc:docMk/>
          <pc:sldMk cId="2775016257" sldId="288"/>
        </pc:sldMkLst>
      </pc:sldChg>
      <pc:sldChg chg="modNotes">
        <pc:chgData name="Xiaoting Lu" userId="S::lu1194@purdue.edu::2f54996a-2a2b-4b1f-a5cc-125c97b1e5bf" providerId="AD" clId="Web-{BDD79970-E912-5BEB-3E6B-2813F75A7E38}" dt="2025-02-25T21:17:38.564" v="7"/>
        <pc:sldMkLst>
          <pc:docMk/>
          <pc:sldMk cId="2242110295" sldId="289"/>
        </pc:sldMkLst>
      </pc:sldChg>
    </pc:docChg>
  </pc:docChgLst>
  <pc:docChgLst>
    <pc:chgData name="Meghan Thaobinh Thai" userId="c517867b-d1d9-4e24-9ccf-ab479c9226fd" providerId="ADAL" clId="{424A8EEB-A09D-42A4-96FD-4629FC13FB24}"/>
    <pc:docChg chg="undo redo custSel addSld delSld modSld sldOrd delMainMaster">
      <pc:chgData name="Meghan Thaobinh Thai" userId="c517867b-d1d9-4e24-9ccf-ab479c9226fd" providerId="ADAL" clId="{424A8EEB-A09D-42A4-96FD-4629FC13FB24}" dt="2025-02-27T01:45:47.255" v="2869" actId="680"/>
      <pc:docMkLst>
        <pc:docMk/>
      </pc:docMkLst>
      <pc:sldChg chg="addSp modSp mod">
        <pc:chgData name="Meghan Thaobinh Thai" userId="c517867b-d1d9-4e24-9ccf-ab479c9226fd" providerId="ADAL" clId="{424A8EEB-A09D-42A4-96FD-4629FC13FB24}" dt="2025-02-19T20:07:48.863" v="313" actId="20577"/>
        <pc:sldMkLst>
          <pc:docMk/>
          <pc:sldMk cId="0" sldId="256"/>
        </pc:sldMkLst>
        <pc:spChg chg="mod">
          <ac:chgData name="Meghan Thaobinh Thai" userId="c517867b-d1d9-4e24-9ccf-ab479c9226fd" providerId="ADAL" clId="{424A8EEB-A09D-42A4-96FD-4629FC13FB24}" dt="2025-02-19T20:07:48.863" v="313" actId="20577"/>
          <ac:spMkLst>
            <pc:docMk/>
            <pc:sldMk cId="0" sldId="256"/>
            <ac:spMk id="172" creationId="{00000000-0000-0000-0000-000000000000}"/>
          </ac:spMkLst>
        </pc:spChg>
        <pc:spChg chg="mod">
          <ac:chgData name="Meghan Thaobinh Thai" userId="c517867b-d1d9-4e24-9ccf-ab479c9226fd" providerId="ADAL" clId="{424A8EEB-A09D-42A4-96FD-4629FC13FB24}" dt="2025-02-19T17:34:02.687" v="15" actId="1076"/>
          <ac:spMkLst>
            <pc:docMk/>
            <pc:sldMk cId="0" sldId="256"/>
            <ac:spMk id="173" creationId="{00000000-0000-0000-0000-000000000000}"/>
          </ac:spMkLst>
        </pc:spChg>
        <pc:picChg chg="mod">
          <ac:chgData name="Meghan Thaobinh Thai" userId="c517867b-d1d9-4e24-9ccf-ab479c9226fd" providerId="ADAL" clId="{424A8EEB-A09D-42A4-96FD-4629FC13FB24}" dt="2025-02-19T17:51:03.549" v="225" actId="14826"/>
          <ac:picMkLst>
            <pc:docMk/>
            <pc:sldMk cId="0" sldId="256"/>
            <ac:picMk id="174" creationId="{00000000-0000-0000-0000-000000000000}"/>
          </ac:picMkLst>
        </pc:picChg>
        <pc:cxnChg chg="add mod">
          <ac:chgData name="Meghan Thaobinh Thai" userId="c517867b-d1d9-4e24-9ccf-ab479c9226fd" providerId="ADAL" clId="{424A8EEB-A09D-42A4-96FD-4629FC13FB24}" dt="2025-02-19T17:51:46.083" v="255" actId="1035"/>
          <ac:cxnSpMkLst>
            <pc:docMk/>
            <pc:sldMk cId="0" sldId="256"/>
            <ac:cxnSpMk id="3" creationId="{5B0437AF-8F6F-BFCC-B018-2939AA6E794D}"/>
          </ac:cxnSpMkLst>
        </pc:cxnChg>
      </pc:sldChg>
      <pc:sldChg chg="del">
        <pc:chgData name="Meghan Thaobinh Thai" userId="c517867b-d1d9-4e24-9ccf-ab479c9226fd" providerId="ADAL" clId="{424A8EEB-A09D-42A4-96FD-4629FC13FB24}" dt="2025-02-19T17:51:54.402" v="256" actId="2696"/>
        <pc:sldMkLst>
          <pc:docMk/>
          <pc:sldMk cId="0" sldId="257"/>
        </pc:sldMkLst>
      </pc:sldChg>
      <pc:sldChg chg="addSp delSp modSp mod modShow">
        <pc:chgData name="Meghan Thaobinh Thai" userId="c517867b-d1d9-4e24-9ccf-ab479c9226fd" providerId="ADAL" clId="{424A8EEB-A09D-42A4-96FD-4629FC13FB24}" dt="2025-02-25T16:06:11.225" v="2599" actId="729"/>
        <pc:sldMkLst>
          <pc:docMk/>
          <pc:sldMk cId="0" sldId="258"/>
        </pc:sldMkLst>
      </pc:sldChg>
      <pc:sldChg chg="addSp delSp modSp del mod ord">
        <pc:chgData name="Meghan Thaobinh Thai" userId="c517867b-d1d9-4e24-9ccf-ab479c9226fd" providerId="ADAL" clId="{424A8EEB-A09D-42A4-96FD-4629FC13FB24}" dt="2025-02-25T16:04:22.019" v="2597" actId="47"/>
        <pc:sldMkLst>
          <pc:docMk/>
          <pc:sldMk cId="0" sldId="259"/>
        </pc:sldMkLst>
      </pc:sldChg>
      <pc:sldChg chg="modSp mod">
        <pc:chgData name="Meghan Thaobinh Thai" userId="c517867b-d1d9-4e24-9ccf-ab479c9226fd" providerId="ADAL" clId="{424A8EEB-A09D-42A4-96FD-4629FC13FB24}" dt="2025-02-23T16:08:08.533" v="2191" actId="20577"/>
        <pc:sldMkLst>
          <pc:docMk/>
          <pc:sldMk cId="0" sldId="260"/>
        </pc:sldMkLst>
        <pc:spChg chg="mod">
          <ac:chgData name="Meghan Thaobinh Thai" userId="c517867b-d1d9-4e24-9ccf-ab479c9226fd" providerId="ADAL" clId="{424A8EEB-A09D-42A4-96FD-4629FC13FB24}" dt="2025-02-23T16:08:08.533" v="2191" actId="20577"/>
          <ac:spMkLst>
            <pc:docMk/>
            <pc:sldMk cId="0" sldId="260"/>
            <ac:spMk id="216" creationId="{00000000-0000-0000-0000-000000000000}"/>
          </ac:spMkLst>
        </pc:spChg>
        <pc:spChg chg="mod">
          <ac:chgData name="Meghan Thaobinh Thai" userId="c517867b-d1d9-4e24-9ccf-ab479c9226fd" providerId="ADAL" clId="{424A8EEB-A09D-42A4-96FD-4629FC13FB24}" dt="2025-02-23T15:25:20.646" v="442" actId="122"/>
          <ac:spMkLst>
            <pc:docMk/>
            <pc:sldMk cId="0" sldId="260"/>
            <ac:spMk id="217" creationId="{00000000-0000-0000-0000-000000000000}"/>
          </ac:spMkLst>
        </pc:spChg>
        <pc:picChg chg="mod">
          <ac:chgData name="Meghan Thaobinh Thai" userId="c517867b-d1d9-4e24-9ccf-ab479c9226fd" providerId="ADAL" clId="{424A8EEB-A09D-42A4-96FD-4629FC13FB24}" dt="2025-02-23T15:27:14.896" v="454" actId="14826"/>
          <ac:picMkLst>
            <pc:docMk/>
            <pc:sldMk cId="0" sldId="260"/>
            <ac:picMk id="218" creationId="{00000000-0000-0000-0000-000000000000}"/>
          </ac:picMkLst>
        </pc:picChg>
      </pc:sldChg>
      <pc:sldChg chg="addSp delSp modSp mod ord">
        <pc:chgData name="Meghan Thaobinh Thai" userId="c517867b-d1d9-4e24-9ccf-ab479c9226fd" providerId="ADAL" clId="{424A8EEB-A09D-42A4-96FD-4629FC13FB24}" dt="2025-02-23T16:04:06.320" v="1777" actId="1076"/>
        <pc:sldMkLst>
          <pc:docMk/>
          <pc:sldMk cId="0" sldId="261"/>
        </pc:sldMkLst>
      </pc:sldChg>
      <pc:sldChg chg="modSp mod ord">
        <pc:chgData name="Meghan Thaobinh Thai" userId="c517867b-d1d9-4e24-9ccf-ab479c9226fd" providerId="ADAL" clId="{424A8EEB-A09D-42A4-96FD-4629FC13FB24}" dt="2025-02-23T16:00:01.462" v="1737" actId="20577"/>
        <pc:sldMkLst>
          <pc:docMk/>
          <pc:sldMk cId="0" sldId="262"/>
        </pc:sldMkLst>
      </pc:sldChg>
      <pc:sldChg chg="modSp mod ord">
        <pc:chgData name="Meghan Thaobinh Thai" userId="c517867b-d1d9-4e24-9ccf-ab479c9226fd" providerId="ADAL" clId="{424A8EEB-A09D-42A4-96FD-4629FC13FB24}" dt="2025-02-23T15:57:25.651" v="1602" actId="20577"/>
        <pc:sldMkLst>
          <pc:docMk/>
          <pc:sldMk cId="0" sldId="263"/>
        </pc:sldMkLst>
      </pc:sldChg>
      <pc:sldChg chg="del">
        <pc:chgData name="Meghan Thaobinh Thai" userId="c517867b-d1d9-4e24-9ccf-ab479c9226fd" providerId="ADAL" clId="{424A8EEB-A09D-42A4-96FD-4629FC13FB24}" dt="2025-02-23T16:07:54.690" v="2190" actId="47"/>
        <pc:sldMkLst>
          <pc:docMk/>
          <pc:sldMk cId="0" sldId="264"/>
        </pc:sldMkLst>
      </pc:sldChg>
      <pc:sldChg chg="del">
        <pc:chgData name="Meghan Thaobinh Thai" userId="c517867b-d1d9-4e24-9ccf-ab479c9226fd" providerId="ADAL" clId="{424A8EEB-A09D-42A4-96FD-4629FC13FB24}" dt="2025-02-23T15:28:23.848" v="457" actId="47"/>
        <pc:sldMkLst>
          <pc:docMk/>
          <pc:sldMk cId="0" sldId="265"/>
        </pc:sldMkLst>
      </pc:sldChg>
      <pc:sldChg chg="del">
        <pc:chgData name="Meghan Thaobinh Thai" userId="c517867b-d1d9-4e24-9ccf-ab479c9226fd" providerId="ADAL" clId="{424A8EEB-A09D-42A4-96FD-4629FC13FB24}" dt="2025-02-23T15:57:56.349" v="1634" actId="47"/>
        <pc:sldMkLst>
          <pc:docMk/>
          <pc:sldMk cId="0" sldId="266"/>
        </pc:sldMkLst>
      </pc:sldChg>
      <pc:sldChg chg="del">
        <pc:chgData name="Meghan Thaobinh Thai" userId="c517867b-d1d9-4e24-9ccf-ab479c9226fd" providerId="ADAL" clId="{424A8EEB-A09D-42A4-96FD-4629FC13FB24}" dt="2025-02-23T16:07:08.638" v="1991" actId="47"/>
        <pc:sldMkLst>
          <pc:docMk/>
          <pc:sldMk cId="0" sldId="267"/>
        </pc:sldMkLst>
      </pc:sldChg>
      <pc:sldChg chg="del">
        <pc:chgData name="Meghan Thaobinh Thai" userId="c517867b-d1d9-4e24-9ccf-ab479c9226fd" providerId="ADAL" clId="{424A8EEB-A09D-42A4-96FD-4629FC13FB24}" dt="2025-02-19T20:12:52.516" v="314" actId="2696"/>
        <pc:sldMkLst>
          <pc:docMk/>
          <pc:sldMk cId="0" sldId="268"/>
        </pc:sldMkLst>
      </pc:sldChg>
      <pc:sldChg chg="del">
        <pc:chgData name="Meghan Thaobinh Thai" userId="c517867b-d1d9-4e24-9ccf-ab479c9226fd" providerId="ADAL" clId="{424A8EEB-A09D-42A4-96FD-4629FC13FB24}" dt="2025-02-25T16:06:37.483" v="2601" actId="47"/>
        <pc:sldMkLst>
          <pc:docMk/>
          <pc:sldMk cId="0" sldId="269"/>
        </pc:sldMkLst>
      </pc:sldChg>
      <pc:sldChg chg="del">
        <pc:chgData name="Meghan Thaobinh Thai" userId="c517867b-d1d9-4e24-9ccf-ab479c9226fd" providerId="ADAL" clId="{424A8EEB-A09D-42A4-96FD-4629FC13FB24}" dt="2025-02-23T15:58:03.786" v="1635" actId="47"/>
        <pc:sldMkLst>
          <pc:docMk/>
          <pc:sldMk cId="0" sldId="270"/>
        </pc:sldMkLst>
      </pc:sldChg>
      <pc:sldChg chg="del">
        <pc:chgData name="Meghan Thaobinh Thai" userId="c517867b-d1d9-4e24-9ccf-ab479c9226fd" providerId="ADAL" clId="{424A8EEB-A09D-42A4-96FD-4629FC13FB24}" dt="2025-02-19T20:13:42.257" v="317" actId="2696"/>
        <pc:sldMkLst>
          <pc:docMk/>
          <pc:sldMk cId="0" sldId="271"/>
        </pc:sldMkLst>
      </pc:sldChg>
      <pc:sldChg chg="del">
        <pc:chgData name="Meghan Thaobinh Thai" userId="c517867b-d1d9-4e24-9ccf-ab479c9226fd" providerId="ADAL" clId="{424A8EEB-A09D-42A4-96FD-4629FC13FB24}" dt="2025-02-19T17:53:10.950" v="274" actId="2696"/>
        <pc:sldMkLst>
          <pc:docMk/>
          <pc:sldMk cId="0" sldId="272"/>
        </pc:sldMkLst>
      </pc:sldChg>
      <pc:sldChg chg="del">
        <pc:chgData name="Meghan Thaobinh Thai" userId="c517867b-d1d9-4e24-9ccf-ab479c9226fd" providerId="ADAL" clId="{424A8EEB-A09D-42A4-96FD-4629FC13FB24}" dt="2025-02-23T16:07:06.250" v="1990" actId="47"/>
        <pc:sldMkLst>
          <pc:docMk/>
          <pc:sldMk cId="0" sldId="273"/>
        </pc:sldMkLst>
      </pc:sldChg>
      <pc:sldChg chg="del">
        <pc:chgData name="Meghan Thaobinh Thai" userId="c517867b-d1d9-4e24-9ccf-ab479c9226fd" providerId="ADAL" clId="{424A8EEB-A09D-42A4-96FD-4629FC13FB24}" dt="2025-02-23T15:58:06.389" v="1636" actId="47"/>
        <pc:sldMkLst>
          <pc:docMk/>
          <pc:sldMk cId="0" sldId="274"/>
        </pc:sldMkLst>
      </pc:sldChg>
      <pc:sldChg chg="addSp delSp modSp mod">
        <pc:chgData name="Meghan Thaobinh Thai" userId="c517867b-d1d9-4e24-9ccf-ab479c9226fd" providerId="ADAL" clId="{424A8EEB-A09D-42A4-96FD-4629FC13FB24}" dt="2025-02-23T16:23:03.657" v="2556" actId="1076"/>
        <pc:sldMkLst>
          <pc:docMk/>
          <pc:sldMk cId="0" sldId="275"/>
        </pc:sldMkLst>
        <pc:spChg chg="mod">
          <ac:chgData name="Meghan Thaobinh Thai" userId="c517867b-d1d9-4e24-9ccf-ab479c9226fd" providerId="ADAL" clId="{424A8EEB-A09D-42A4-96FD-4629FC13FB24}" dt="2025-02-23T16:23:03.657" v="2556" actId="1076"/>
          <ac:spMkLst>
            <pc:docMk/>
            <pc:sldMk cId="0" sldId="275"/>
            <ac:spMk id="509" creationId="{00000000-0000-0000-0000-000000000000}"/>
          </ac:spMkLst>
        </pc:spChg>
      </pc:sldChg>
      <pc:sldChg chg="mod modShow">
        <pc:chgData name="Meghan Thaobinh Thai" userId="c517867b-d1d9-4e24-9ccf-ab479c9226fd" providerId="ADAL" clId="{424A8EEB-A09D-42A4-96FD-4629FC13FB24}" dt="2025-02-26T16:45:15.931" v="2811" actId="729"/>
        <pc:sldMkLst>
          <pc:docMk/>
          <pc:sldMk cId="0" sldId="276"/>
        </pc:sldMkLst>
      </pc:sldChg>
      <pc:sldChg chg="del">
        <pc:chgData name="Meghan Thaobinh Thai" userId="c517867b-d1d9-4e24-9ccf-ab479c9226fd" providerId="ADAL" clId="{424A8EEB-A09D-42A4-96FD-4629FC13FB24}" dt="2025-02-19T20:13:03.607" v="315" actId="2696"/>
        <pc:sldMkLst>
          <pc:docMk/>
          <pc:sldMk cId="0" sldId="277"/>
        </pc:sldMkLst>
      </pc:sldChg>
      <pc:sldChg chg="del">
        <pc:chgData name="Meghan Thaobinh Thai" userId="c517867b-d1d9-4e24-9ccf-ab479c9226fd" providerId="ADAL" clId="{424A8EEB-A09D-42A4-96FD-4629FC13FB24}" dt="2025-02-19T20:13:09.358" v="316" actId="2696"/>
        <pc:sldMkLst>
          <pc:docMk/>
          <pc:sldMk cId="0" sldId="278"/>
        </pc:sldMkLst>
      </pc:sldChg>
      <pc:sldChg chg="del">
        <pc:chgData name="Meghan Thaobinh Thai" userId="c517867b-d1d9-4e24-9ccf-ab479c9226fd" providerId="ADAL" clId="{424A8EEB-A09D-42A4-96FD-4629FC13FB24}" dt="2025-02-19T17:52:02.811" v="257" actId="2696"/>
        <pc:sldMkLst>
          <pc:docMk/>
          <pc:sldMk cId="0" sldId="279"/>
        </pc:sldMkLst>
      </pc:sldChg>
      <pc:sldChg chg="del">
        <pc:chgData name="Meghan Thaobinh Thai" userId="c517867b-d1d9-4e24-9ccf-ab479c9226fd" providerId="ADAL" clId="{424A8EEB-A09D-42A4-96FD-4629FC13FB24}" dt="2025-02-19T17:52:05.510" v="258" actId="2696"/>
        <pc:sldMkLst>
          <pc:docMk/>
          <pc:sldMk cId="0" sldId="280"/>
        </pc:sldMkLst>
      </pc:sldChg>
      <pc:sldChg chg="del">
        <pc:chgData name="Meghan Thaobinh Thai" userId="c517867b-d1d9-4e24-9ccf-ab479c9226fd" providerId="ADAL" clId="{424A8EEB-A09D-42A4-96FD-4629FC13FB24}" dt="2025-02-23T15:58:23.143" v="1637" actId="47"/>
        <pc:sldMkLst>
          <pc:docMk/>
          <pc:sldMk cId="0" sldId="281"/>
        </pc:sldMkLst>
      </pc:sldChg>
      <pc:sldChg chg="modSp add mod">
        <pc:chgData name="Meghan Thaobinh Thai" userId="c517867b-d1d9-4e24-9ccf-ab479c9226fd" providerId="ADAL" clId="{424A8EEB-A09D-42A4-96FD-4629FC13FB24}" dt="2025-02-23T15:26:36.540" v="453" actId="14826"/>
        <pc:sldMkLst>
          <pc:docMk/>
          <pc:sldMk cId="1204806880" sldId="282"/>
        </pc:sldMkLst>
        <pc:spChg chg="mod">
          <ac:chgData name="Meghan Thaobinh Thai" userId="c517867b-d1d9-4e24-9ccf-ab479c9226fd" providerId="ADAL" clId="{424A8EEB-A09D-42A4-96FD-4629FC13FB24}" dt="2025-02-23T15:25:58.260" v="452" actId="1076"/>
          <ac:spMkLst>
            <pc:docMk/>
            <pc:sldMk cId="1204806880" sldId="282"/>
            <ac:spMk id="216" creationId="{E0E609E1-5105-1EFD-4608-D7293F995063}"/>
          </ac:spMkLst>
        </pc:spChg>
        <pc:spChg chg="mod">
          <ac:chgData name="Meghan Thaobinh Thai" userId="c517867b-d1d9-4e24-9ccf-ab479c9226fd" providerId="ADAL" clId="{424A8EEB-A09D-42A4-96FD-4629FC13FB24}" dt="2025-02-23T15:25:53.885" v="451" actId="122"/>
          <ac:spMkLst>
            <pc:docMk/>
            <pc:sldMk cId="1204806880" sldId="282"/>
            <ac:spMk id="217" creationId="{C22A2419-BDF9-1B69-5C32-51B3BFE4D7F4}"/>
          </ac:spMkLst>
        </pc:spChg>
        <pc:picChg chg="mod">
          <ac:chgData name="Meghan Thaobinh Thai" userId="c517867b-d1d9-4e24-9ccf-ab479c9226fd" providerId="ADAL" clId="{424A8EEB-A09D-42A4-96FD-4629FC13FB24}" dt="2025-02-23T15:26:36.540" v="453" actId="14826"/>
          <ac:picMkLst>
            <pc:docMk/>
            <pc:sldMk cId="1204806880" sldId="282"/>
            <ac:picMk id="218" creationId="{37BB687C-C6FC-8FDA-5977-608F7E55668A}"/>
          </ac:picMkLst>
        </pc:picChg>
      </pc:sldChg>
      <pc:sldChg chg="addSp delSp modSp new mod ord">
        <pc:chgData name="Meghan Thaobinh Thai" userId="c517867b-d1d9-4e24-9ccf-ab479c9226fd" providerId="ADAL" clId="{424A8EEB-A09D-42A4-96FD-4629FC13FB24}" dt="2025-02-26T22:10:14.903" v="2868" actId="20577"/>
        <pc:sldMkLst>
          <pc:docMk/>
          <pc:sldMk cId="1378066638" sldId="283"/>
        </pc:sldMkLst>
        <pc:spChg chg="mod">
          <ac:chgData name="Meghan Thaobinh Thai" userId="c517867b-d1d9-4e24-9ccf-ab479c9226fd" providerId="ADAL" clId="{424A8EEB-A09D-42A4-96FD-4629FC13FB24}" dt="2025-02-25T16:21:34.490" v="2730" actId="20577"/>
          <ac:spMkLst>
            <pc:docMk/>
            <pc:sldMk cId="1378066638" sldId="283"/>
            <ac:spMk id="2" creationId="{8A421DE5-0325-D351-B41D-F2DF8B792A07}"/>
          </ac:spMkLst>
        </pc:spChg>
        <pc:spChg chg="add mod">
          <ac:chgData name="Meghan Thaobinh Thai" userId="c517867b-d1d9-4e24-9ccf-ab479c9226fd" providerId="ADAL" clId="{424A8EEB-A09D-42A4-96FD-4629FC13FB24}" dt="2025-02-26T21:18:42.797" v="2853" actId="313"/>
          <ac:spMkLst>
            <pc:docMk/>
            <pc:sldMk cId="1378066638" sldId="283"/>
            <ac:spMk id="9" creationId="{D6A42DF1-4BE9-5A65-00E5-9DCB2F4FE72D}"/>
          </ac:spMkLst>
        </pc:spChg>
        <pc:spChg chg="add mod">
          <ac:chgData name="Meghan Thaobinh Thai" userId="c517867b-d1d9-4e24-9ccf-ab479c9226fd" providerId="ADAL" clId="{424A8EEB-A09D-42A4-96FD-4629FC13FB24}" dt="2025-02-26T22:10:14.903" v="2868" actId="20577"/>
          <ac:spMkLst>
            <pc:docMk/>
            <pc:sldMk cId="1378066638" sldId="283"/>
            <ac:spMk id="10" creationId="{C469276C-67DE-6544-4D7F-04E1E72252EE}"/>
          </ac:spMkLst>
        </pc:spChg>
        <pc:picChg chg="add mod">
          <ac:chgData name="Meghan Thaobinh Thai" userId="c517867b-d1d9-4e24-9ccf-ab479c9226fd" providerId="ADAL" clId="{424A8EEB-A09D-42A4-96FD-4629FC13FB24}" dt="2025-02-25T16:18:26.706" v="2605" actId="1076"/>
          <ac:picMkLst>
            <pc:docMk/>
            <pc:sldMk cId="1378066638" sldId="283"/>
            <ac:picMk id="4" creationId="{30CA4ABE-9DA9-1DD2-9CE4-F4349C89FE00}"/>
          </ac:picMkLst>
        </pc:picChg>
        <pc:picChg chg="add mod">
          <ac:chgData name="Meghan Thaobinh Thai" userId="c517867b-d1d9-4e24-9ccf-ab479c9226fd" providerId="ADAL" clId="{424A8EEB-A09D-42A4-96FD-4629FC13FB24}" dt="2025-02-26T21:19:08.561" v="2856" actId="14100"/>
          <ac:picMkLst>
            <pc:docMk/>
            <pc:sldMk cId="1378066638" sldId="283"/>
            <ac:picMk id="5" creationId="{17FDAF36-A19F-DDFE-97E4-B67D3CA6EA68}"/>
          </ac:picMkLst>
        </pc:picChg>
      </pc:sldChg>
      <pc:sldChg chg="new del">
        <pc:chgData name="Meghan Thaobinh Thai" userId="c517867b-d1d9-4e24-9ccf-ab479c9226fd" providerId="ADAL" clId="{424A8EEB-A09D-42A4-96FD-4629FC13FB24}" dt="2025-02-23T15:27:59.971" v="456" actId="680"/>
        <pc:sldMkLst>
          <pc:docMk/>
          <pc:sldMk cId="2381899610" sldId="283"/>
        </pc:sldMkLst>
      </pc:sldChg>
      <pc:sldChg chg="del">
        <pc:chgData name="Meghan Thaobinh Thai" userId="c517867b-d1d9-4e24-9ccf-ab479c9226fd" providerId="ADAL" clId="{424A8EEB-A09D-42A4-96FD-4629FC13FB24}" dt="2025-02-19T17:52:17.987" v="261" actId="2696"/>
        <pc:sldMkLst>
          <pc:docMk/>
          <pc:sldMk cId="3674341351" sldId="284"/>
        </pc:sldMkLst>
        <pc:spChg chg="mod">
          <ac:chgData name="Meghan Thaobinh Thai" userId="c517867b-d1d9-4e24-9ccf-ab479c9226fd" providerId="ADAL" clId="{424A8EEB-A09D-42A4-96FD-4629FC13FB24}" dt="2025-02-23T15:47:37.059" v="1410" actId="20577"/>
          <ac:spMkLst>
            <pc:docMk/>
            <pc:sldMk cId="3674341351" sldId="284"/>
            <ac:spMk id="2" creationId="{0AA36725-585B-8788-FF08-E0F3E839AE88}"/>
          </ac:spMkLst>
        </pc:spChg>
        <pc:picChg chg="add mod modCrop">
          <ac:chgData name="Meghan Thaobinh Thai" userId="c517867b-d1d9-4e24-9ccf-ab479c9226fd" providerId="ADAL" clId="{424A8EEB-A09D-42A4-96FD-4629FC13FB24}" dt="2025-02-25T16:23:31.032" v="2758" actId="14100"/>
          <ac:picMkLst>
            <pc:docMk/>
            <pc:sldMk cId="3674341351" sldId="284"/>
            <ac:picMk id="4" creationId="{5390BA09-10AB-F5A0-3BA3-CE42D1823F23}"/>
          </ac:picMkLst>
        </pc:picChg>
        <pc:picChg chg="add mod modCrop">
          <ac:chgData name="Meghan Thaobinh Thai" userId="c517867b-d1d9-4e24-9ccf-ab479c9226fd" providerId="ADAL" clId="{424A8EEB-A09D-42A4-96FD-4629FC13FB24}" dt="2025-02-25T16:23:24.398" v="2757" actId="1076"/>
          <ac:picMkLst>
            <pc:docMk/>
            <pc:sldMk cId="3674341351" sldId="284"/>
            <ac:picMk id="5" creationId="{788E5248-8A72-F44B-C6C1-1CC56216BDAF}"/>
          </ac:picMkLst>
        </pc:picChg>
        <pc:picChg chg="add mod">
          <ac:chgData name="Meghan Thaobinh Thai" userId="c517867b-d1d9-4e24-9ccf-ab479c9226fd" providerId="ADAL" clId="{424A8EEB-A09D-42A4-96FD-4629FC13FB24}" dt="2025-02-25T16:23:42.013" v="2761" actId="1076"/>
          <ac:picMkLst>
            <pc:docMk/>
            <pc:sldMk cId="3674341351" sldId="284"/>
            <ac:picMk id="7" creationId="{89C440BD-A0B9-B5F1-F109-9D29E6A88F5E}"/>
          </ac:picMkLst>
        </pc:picChg>
        <pc:picChg chg="add mod">
          <ac:chgData name="Meghan Thaobinh Thai" userId="c517867b-d1d9-4e24-9ccf-ab479c9226fd" providerId="ADAL" clId="{424A8EEB-A09D-42A4-96FD-4629FC13FB24}" dt="2025-02-25T16:23:33.993" v="2759" actId="1076"/>
          <ac:picMkLst>
            <pc:docMk/>
            <pc:sldMk cId="3674341351" sldId="284"/>
            <ac:picMk id="12" creationId="{1ADB669E-95D8-D3B7-F9D4-87D5BD157681}"/>
          </ac:picMkLst>
        </pc:picChg>
      </pc:sldChg>
      <pc:sldChg chg="del">
        <pc:chgData name="Meghan Thaobinh Thai" userId="c517867b-d1d9-4e24-9ccf-ab479c9226fd" providerId="ADAL" clId="{424A8EEB-A09D-42A4-96FD-4629FC13FB24}" dt="2025-02-19T17:52:20.492" v="262" actId="2696"/>
        <pc:sldMkLst>
          <pc:docMk/>
          <pc:sldMk cId="0" sldId="285"/>
        </pc:sldMkLst>
      </pc:sldChg>
      <pc:sldChg chg="modSp new del mod">
        <pc:chgData name="Meghan Thaobinh Thai" userId="c517867b-d1d9-4e24-9ccf-ab479c9226fd" providerId="ADAL" clId="{424A8EEB-A09D-42A4-96FD-4629FC13FB24}" dt="2025-02-23T15:57:21.611" v="1588" actId="47"/>
        <pc:sldMkLst>
          <pc:docMk/>
          <pc:sldMk cId="1211925590" sldId="285"/>
        </pc:sldMkLst>
      </pc:sldChg>
      <pc:sldChg chg="modSp new mod">
        <pc:chgData name="Meghan Thaobinh Thai" userId="c517867b-d1d9-4e24-9ccf-ab479c9226fd" providerId="ADAL" clId="{424A8EEB-A09D-42A4-96FD-4629FC13FB24}" dt="2025-02-23T15:59:19.716" v="1674" actId="20577"/>
        <pc:sldMkLst>
          <pc:docMk/>
          <pc:sldMk cId="1511032355" sldId="285"/>
        </pc:sldMkLst>
      </pc:sldChg>
      <pc:sldChg chg="del">
        <pc:chgData name="Meghan Thaobinh Thai" userId="c517867b-d1d9-4e24-9ccf-ab479c9226fd" providerId="ADAL" clId="{424A8EEB-A09D-42A4-96FD-4629FC13FB24}" dt="2025-02-19T17:52:23.202" v="263" actId="2696"/>
        <pc:sldMkLst>
          <pc:docMk/>
          <pc:sldMk cId="4263572983" sldId="286"/>
        </pc:sldMkLst>
        <pc:spChg chg="mod">
          <ac:chgData name="Meghan Thaobinh Thai" userId="c517867b-d1d9-4e24-9ccf-ab479c9226fd" providerId="ADAL" clId="{424A8EEB-A09D-42A4-96FD-4629FC13FB24}" dt="2025-02-23T15:57:47.350" v="1633" actId="20577"/>
          <ac:spMkLst>
            <pc:docMk/>
            <pc:sldMk cId="4263572983" sldId="286"/>
            <ac:spMk id="2" creationId="{5A5A8353-6536-103A-9A9F-5020CB472599}"/>
          </ac:spMkLst>
        </pc:spChg>
      </pc:sldChg>
      <pc:sldChg chg="modSp new del mod">
        <pc:chgData name="Meghan Thaobinh Thai" userId="c517867b-d1d9-4e24-9ccf-ab479c9226fd" providerId="ADAL" clId="{424A8EEB-A09D-42A4-96FD-4629FC13FB24}" dt="2025-02-23T15:59:52.013" v="1708" actId="47"/>
        <pc:sldMkLst>
          <pc:docMk/>
          <pc:sldMk cId="417220157" sldId="287"/>
        </pc:sldMkLst>
      </pc:sldChg>
      <pc:sldChg chg="del">
        <pc:chgData name="Meghan Thaobinh Thai" userId="c517867b-d1d9-4e24-9ccf-ab479c9226fd" providerId="ADAL" clId="{424A8EEB-A09D-42A4-96FD-4629FC13FB24}" dt="2025-02-25T16:06:35.069" v="2600" actId="47"/>
        <pc:sldMkLst>
          <pc:docMk/>
          <pc:sldMk cId="2026123851" sldId="287"/>
        </pc:sldMkLst>
      </pc:sldChg>
      <pc:sldChg chg="del">
        <pc:chgData name="Meghan Thaobinh Thai" userId="c517867b-d1d9-4e24-9ccf-ab479c9226fd" providerId="ADAL" clId="{424A8EEB-A09D-42A4-96FD-4629FC13FB24}" dt="2025-02-19T17:52:26.285" v="264" actId="2696"/>
        <pc:sldMkLst>
          <pc:docMk/>
          <pc:sldMk cId="3286875916" sldId="287"/>
        </pc:sldMkLst>
      </pc:sldChg>
      <pc:sldChg chg="modSp mod">
        <pc:chgData name="Meghan Thaobinh Thai" userId="c517867b-d1d9-4e24-9ccf-ab479c9226fd" providerId="ADAL" clId="{424A8EEB-A09D-42A4-96FD-4629FC13FB24}" dt="2025-02-26T16:44:21.575" v="2804" actId="1076"/>
        <pc:sldMkLst>
          <pc:docMk/>
          <pc:sldMk cId="2775016257" sldId="288"/>
        </pc:sldMkLst>
        <pc:spChg chg="mod">
          <ac:chgData name="Meghan Thaobinh Thai" userId="c517867b-d1d9-4e24-9ccf-ab479c9226fd" providerId="ADAL" clId="{424A8EEB-A09D-42A4-96FD-4629FC13FB24}" dt="2025-02-26T16:44:17.510" v="2803" actId="1076"/>
          <ac:spMkLst>
            <pc:docMk/>
            <pc:sldMk cId="2775016257" sldId="288"/>
            <ac:spMk id="25" creationId="{360E37D2-735C-BFE0-28DE-5E283841BE16}"/>
          </ac:spMkLst>
        </pc:spChg>
        <pc:spChg chg="mod">
          <ac:chgData name="Meghan Thaobinh Thai" userId="c517867b-d1d9-4e24-9ccf-ab479c9226fd" providerId="ADAL" clId="{424A8EEB-A09D-42A4-96FD-4629FC13FB24}" dt="2025-02-26T16:44:21.575" v="2804" actId="1076"/>
          <ac:spMkLst>
            <pc:docMk/>
            <pc:sldMk cId="2775016257" sldId="288"/>
            <ac:spMk id="26" creationId="{DFF4D33D-7B5F-3791-F14C-81090E454924}"/>
          </ac:spMkLst>
        </pc:spChg>
        <pc:picChg chg="mod">
          <ac:chgData name="Meghan Thaobinh Thai" userId="c517867b-d1d9-4e24-9ccf-ab479c9226fd" providerId="ADAL" clId="{424A8EEB-A09D-42A4-96FD-4629FC13FB24}" dt="2025-02-26T16:44:14.216" v="2802" actId="1076"/>
          <ac:picMkLst>
            <pc:docMk/>
            <pc:sldMk cId="2775016257" sldId="288"/>
            <ac:picMk id="3" creationId="{A1CB4076-1E8D-5298-F132-484888F647B4}"/>
          </ac:picMkLst>
        </pc:picChg>
      </pc:sldChg>
      <pc:sldChg chg="del">
        <pc:chgData name="Meghan Thaobinh Thai" userId="c517867b-d1d9-4e24-9ccf-ab479c9226fd" providerId="ADAL" clId="{424A8EEB-A09D-42A4-96FD-4629FC13FB24}" dt="2025-02-19T17:52:28.521" v="265" actId="2696"/>
        <pc:sldMkLst>
          <pc:docMk/>
          <pc:sldMk cId="3123091865" sldId="288"/>
        </pc:sldMkLst>
      </pc:sldChg>
      <pc:sldChg chg="modSp del mod">
        <pc:chgData name="Meghan Thaobinh Thai" userId="c517867b-d1d9-4e24-9ccf-ab479c9226fd" providerId="ADAL" clId="{424A8EEB-A09D-42A4-96FD-4629FC13FB24}" dt="2025-02-26T16:44:34.719" v="2810" actId="20577"/>
        <pc:sldMkLst>
          <pc:docMk/>
          <pc:sldMk cId="2242110295" sldId="289"/>
        </pc:sldMkLst>
        <pc:spChg chg="mod">
          <ac:chgData name="Meghan Thaobinh Thai" userId="c517867b-d1d9-4e24-9ccf-ab479c9226fd" providerId="ADAL" clId="{424A8EEB-A09D-42A4-96FD-4629FC13FB24}" dt="2025-02-26T16:44:34.719" v="2810" actId="20577"/>
          <ac:spMkLst>
            <pc:docMk/>
            <pc:sldMk cId="2242110295" sldId="289"/>
            <ac:spMk id="4" creationId="{899BC693-A762-D59E-BB44-F760853BC11A}"/>
          </ac:spMkLst>
        </pc:spChg>
      </pc:sldChg>
      <pc:sldChg chg="del">
        <pc:chgData name="Meghan Thaobinh Thai" userId="c517867b-d1d9-4e24-9ccf-ab479c9226fd" providerId="ADAL" clId="{424A8EEB-A09D-42A4-96FD-4629FC13FB24}" dt="2025-02-19T17:52:33.545" v="267" actId="2696"/>
        <pc:sldMkLst>
          <pc:docMk/>
          <pc:sldMk cId="2205392874" sldId="290"/>
        </pc:sldMkLst>
      </pc:sldChg>
      <pc:sldChg chg="del">
        <pc:chgData name="Meghan Thaobinh Thai" userId="c517867b-d1d9-4e24-9ccf-ab479c9226fd" providerId="ADAL" clId="{424A8EEB-A09D-42A4-96FD-4629FC13FB24}" dt="2025-02-19T17:52:35.380" v="268" actId="2696"/>
        <pc:sldMkLst>
          <pc:docMk/>
          <pc:sldMk cId="2397877824" sldId="291"/>
        </pc:sldMkLst>
      </pc:sldChg>
      <pc:sldChg chg="del">
        <pc:chgData name="Meghan Thaobinh Thai" userId="c517867b-d1d9-4e24-9ccf-ab479c9226fd" providerId="ADAL" clId="{424A8EEB-A09D-42A4-96FD-4629FC13FB24}" dt="2025-02-19T17:52:37.901" v="269" actId="2696"/>
        <pc:sldMkLst>
          <pc:docMk/>
          <pc:sldMk cId="2529751441" sldId="292"/>
        </pc:sldMkLst>
      </pc:sldChg>
      <pc:sldChg chg="del">
        <pc:chgData name="Meghan Thaobinh Thai" userId="c517867b-d1d9-4e24-9ccf-ab479c9226fd" providerId="ADAL" clId="{424A8EEB-A09D-42A4-96FD-4629FC13FB24}" dt="2025-02-19T17:52:40.441" v="270" actId="2696"/>
        <pc:sldMkLst>
          <pc:docMk/>
          <pc:sldMk cId="346699819" sldId="293"/>
        </pc:sldMkLst>
      </pc:sldChg>
      <pc:sldChg chg="del">
        <pc:chgData name="Meghan Thaobinh Thai" userId="c517867b-d1d9-4e24-9ccf-ab479c9226fd" providerId="ADAL" clId="{424A8EEB-A09D-42A4-96FD-4629FC13FB24}" dt="2025-02-19T17:52:43.059" v="271" actId="2696"/>
        <pc:sldMkLst>
          <pc:docMk/>
          <pc:sldMk cId="2293221517" sldId="294"/>
        </pc:sldMkLst>
      </pc:sldChg>
      <pc:sldChg chg="del">
        <pc:chgData name="Meghan Thaobinh Thai" userId="c517867b-d1d9-4e24-9ccf-ab479c9226fd" providerId="ADAL" clId="{424A8EEB-A09D-42A4-96FD-4629FC13FB24}" dt="2025-02-19T17:52:45.858" v="272" actId="2696"/>
        <pc:sldMkLst>
          <pc:docMk/>
          <pc:sldMk cId="2022970408" sldId="295"/>
        </pc:sldMkLst>
      </pc:sldChg>
      <pc:sldChg chg="del">
        <pc:chgData name="Meghan Thaobinh Thai" userId="c517867b-d1d9-4e24-9ccf-ab479c9226fd" providerId="ADAL" clId="{424A8EEB-A09D-42A4-96FD-4629FC13FB24}" dt="2025-02-19T17:52:48.140" v="273" actId="2696"/>
        <pc:sldMkLst>
          <pc:docMk/>
          <pc:sldMk cId="3400628548" sldId="296"/>
        </pc:sldMkLst>
      </pc:sldChg>
      <pc:sldChg chg="new">
        <pc:chgData name="Meghan Thaobinh Thai" userId="c517867b-d1d9-4e24-9ccf-ab479c9226fd" providerId="ADAL" clId="{424A8EEB-A09D-42A4-96FD-4629FC13FB24}" dt="2025-02-27T01:45:47.255" v="2869" actId="680"/>
        <pc:sldMkLst>
          <pc:docMk/>
          <pc:sldMk cId="3522816042" sldId="297"/>
        </pc:sldMkLst>
      </pc:sldChg>
      <pc:sldMasterChg chg="delSldLayout">
        <pc:chgData name="Meghan Thaobinh Thai" userId="c517867b-d1d9-4e24-9ccf-ab479c9226fd" providerId="ADAL" clId="{424A8EEB-A09D-42A4-96FD-4629FC13FB24}" dt="2025-02-25T16:04:22.019" v="2597" actId="47"/>
        <pc:sldMasterMkLst>
          <pc:docMk/>
          <pc:sldMasterMk cId="0" sldId="2147483673"/>
        </pc:sldMasterMkLst>
        <pc:sldLayoutChg chg="del">
          <pc:chgData name="Meghan Thaobinh Thai" userId="c517867b-d1d9-4e24-9ccf-ab479c9226fd" providerId="ADAL" clId="{424A8EEB-A09D-42A4-96FD-4629FC13FB24}" dt="2025-02-19T17:51:54.402" v="256" actId="2696"/>
          <pc:sldLayoutMkLst>
            <pc:docMk/>
            <pc:sldMasterMk cId="0" sldId="2147483673"/>
            <pc:sldLayoutMk cId="0" sldId="2147483650"/>
          </pc:sldLayoutMkLst>
        </pc:sldLayoutChg>
        <pc:sldLayoutChg chg="del">
          <pc:chgData name="Meghan Thaobinh Thai" userId="c517867b-d1d9-4e24-9ccf-ab479c9226fd" providerId="ADAL" clId="{424A8EEB-A09D-42A4-96FD-4629FC13FB24}" dt="2025-02-25T16:04:22.019" v="2597" actId="47"/>
          <pc:sldLayoutMkLst>
            <pc:docMk/>
            <pc:sldMasterMk cId="0" sldId="2147483673"/>
            <pc:sldLayoutMk cId="0" sldId="2147483653"/>
          </pc:sldLayoutMkLst>
        </pc:sldLayoutChg>
        <pc:sldLayoutChg chg="del">
          <pc:chgData name="Meghan Thaobinh Thai" userId="c517867b-d1d9-4e24-9ccf-ab479c9226fd" providerId="ADAL" clId="{424A8EEB-A09D-42A4-96FD-4629FC13FB24}" dt="2025-02-23T15:28:23.848" v="457" actId="47"/>
          <pc:sldLayoutMkLst>
            <pc:docMk/>
            <pc:sldMasterMk cId="0" sldId="2147483673"/>
            <pc:sldLayoutMk cId="0" sldId="2147483657"/>
          </pc:sldLayoutMkLst>
        </pc:sldLayoutChg>
        <pc:sldLayoutChg chg="del">
          <pc:chgData name="Meghan Thaobinh Thai" userId="c517867b-d1d9-4e24-9ccf-ab479c9226fd" providerId="ADAL" clId="{424A8EEB-A09D-42A4-96FD-4629FC13FB24}" dt="2025-02-23T16:07:08.638" v="1991" actId="47"/>
          <pc:sldLayoutMkLst>
            <pc:docMk/>
            <pc:sldMasterMk cId="0" sldId="2147483673"/>
            <pc:sldLayoutMk cId="0" sldId="2147483660"/>
          </pc:sldLayoutMkLst>
        </pc:sldLayoutChg>
        <pc:sldLayoutChg chg="del">
          <pc:chgData name="Meghan Thaobinh Thai" userId="c517867b-d1d9-4e24-9ccf-ab479c9226fd" providerId="ADAL" clId="{424A8EEB-A09D-42A4-96FD-4629FC13FB24}" dt="2025-02-19T20:12:52.516" v="314" actId="2696"/>
          <pc:sldLayoutMkLst>
            <pc:docMk/>
            <pc:sldMasterMk cId="0" sldId="2147483673"/>
            <pc:sldLayoutMk cId="0" sldId="2147483662"/>
          </pc:sldLayoutMkLst>
        </pc:sldLayoutChg>
        <pc:sldLayoutChg chg="del">
          <pc:chgData name="Meghan Thaobinh Thai" userId="c517867b-d1d9-4e24-9ccf-ab479c9226fd" providerId="ADAL" clId="{424A8EEB-A09D-42A4-96FD-4629FC13FB24}" dt="2025-02-19T20:13:03.607" v="315" actId="2696"/>
          <pc:sldLayoutMkLst>
            <pc:docMk/>
            <pc:sldMasterMk cId="0" sldId="2147483673"/>
            <pc:sldLayoutMk cId="0" sldId="2147483663"/>
          </pc:sldLayoutMkLst>
        </pc:sldLayoutChg>
        <pc:sldLayoutChg chg="del">
          <pc:chgData name="Meghan Thaobinh Thai" userId="c517867b-d1d9-4e24-9ccf-ab479c9226fd" providerId="ADAL" clId="{424A8EEB-A09D-42A4-96FD-4629FC13FB24}" dt="2025-02-19T20:13:09.358" v="316" actId="2696"/>
          <pc:sldLayoutMkLst>
            <pc:docMk/>
            <pc:sldMasterMk cId="0" sldId="2147483673"/>
            <pc:sldLayoutMk cId="0" sldId="2147483664"/>
          </pc:sldLayoutMkLst>
        </pc:sldLayoutChg>
        <pc:sldLayoutChg chg="del">
          <pc:chgData name="Meghan Thaobinh Thai" userId="c517867b-d1d9-4e24-9ccf-ab479c9226fd" providerId="ADAL" clId="{424A8EEB-A09D-42A4-96FD-4629FC13FB24}" dt="2025-02-23T16:07:54.690" v="2190" actId="47"/>
          <pc:sldLayoutMkLst>
            <pc:docMk/>
            <pc:sldMasterMk cId="0" sldId="2147483673"/>
            <pc:sldLayoutMk cId="0" sldId="2147483667"/>
          </pc:sldLayoutMkLst>
        </pc:sldLayoutChg>
      </pc:sldMasterChg>
      <pc:sldMasterChg chg="del delSldLayout">
        <pc:chgData name="Meghan Thaobinh Thai" userId="c517867b-d1d9-4e24-9ccf-ab479c9226fd" providerId="ADAL" clId="{424A8EEB-A09D-42A4-96FD-4629FC13FB24}" dt="2025-02-23T15:58:23.143" v="1637" actId="47"/>
        <pc:sldMasterMkLst>
          <pc:docMk/>
          <pc:sldMasterMk cId="0" sldId="2147483674"/>
        </pc:sldMasterMkLst>
        <pc:sldLayoutChg chg="del">
          <pc:chgData name="Meghan Thaobinh Thai" userId="c517867b-d1d9-4e24-9ccf-ab479c9226fd" providerId="ADAL" clId="{424A8EEB-A09D-42A4-96FD-4629FC13FB24}" dt="2025-02-19T17:52:48.140" v="273" actId="2696"/>
          <pc:sldLayoutMkLst>
            <pc:docMk/>
            <pc:sldMasterMk cId="0" sldId="2147483674"/>
            <pc:sldLayoutMk cId="0" sldId="2147483671"/>
          </pc:sldLayoutMkLst>
        </pc:sldLayoutChg>
        <pc:sldLayoutChg chg="del">
          <pc:chgData name="Meghan Thaobinh Thai" userId="c517867b-d1d9-4e24-9ccf-ab479c9226fd" providerId="ADAL" clId="{424A8EEB-A09D-42A4-96FD-4629FC13FB24}" dt="2025-02-23T15:58:23.143" v="1637" actId="47"/>
          <pc:sldLayoutMkLst>
            <pc:docMk/>
            <pc:sldMasterMk cId="0" sldId="2147483674"/>
            <pc:sldLayoutMk cId="0" sldId="2147483672"/>
          </pc:sldLayoutMkLst>
        </pc:sldLayoutChg>
      </pc:sldMasterChg>
    </pc:docChg>
  </pc:docChgLst>
  <pc:docChgLst>
    <pc:chgData name="Liu, Shijiao" userId="132b1c5b-a823-4fcc-ae52-affb1880c8a4" providerId="ADAL" clId="{B866DC54-606C-424A-B11F-0B9E80B84AB6}"/>
    <pc:docChg chg="undo custSel addSld modSld">
      <pc:chgData name="Liu, Shijiao" userId="132b1c5b-a823-4fcc-ae52-affb1880c8a4" providerId="ADAL" clId="{B866DC54-606C-424A-B11F-0B9E80B84AB6}" dt="2025-02-26T23:39:24.886" v="177" actId="1076"/>
      <pc:docMkLst>
        <pc:docMk/>
      </pc:docMkLst>
      <pc:sldChg chg="addSp delSp modSp mod">
        <pc:chgData name="Liu, Shijiao" userId="132b1c5b-a823-4fcc-ae52-affb1880c8a4" providerId="ADAL" clId="{B866DC54-606C-424A-B11F-0B9E80B84AB6}" dt="2025-02-26T23:32:32.377" v="133" actId="14100"/>
        <pc:sldMkLst>
          <pc:docMk/>
          <pc:sldMk cId="2022970408" sldId="295"/>
        </pc:sldMkLst>
        <pc:spChg chg="mod">
          <ac:chgData name="Liu, Shijiao" userId="132b1c5b-a823-4fcc-ae52-affb1880c8a4" providerId="ADAL" clId="{B866DC54-606C-424A-B11F-0B9E80B84AB6}" dt="2025-02-26T23:30:27.992" v="113" actId="1076"/>
          <ac:spMkLst>
            <pc:docMk/>
            <pc:sldMk cId="2022970408" sldId="295"/>
            <ac:spMk id="3" creationId="{0AA2CF36-2675-17E5-371F-1528C9941A6C}"/>
          </ac:spMkLst>
        </pc:spChg>
        <pc:picChg chg="add del mod">
          <ac:chgData name="Liu, Shijiao" userId="132b1c5b-a823-4fcc-ae52-affb1880c8a4" providerId="ADAL" clId="{B866DC54-606C-424A-B11F-0B9E80B84AB6}" dt="2025-02-26T23:31:27.131" v="121" actId="21"/>
          <ac:picMkLst>
            <pc:docMk/>
            <pc:sldMk cId="2022970408" sldId="295"/>
            <ac:picMk id="5" creationId="{EBE9FE81-B536-7F81-89C2-378F2D637CA6}"/>
          </ac:picMkLst>
        </pc:picChg>
        <pc:picChg chg="add mod">
          <ac:chgData name="Liu, Shijiao" userId="132b1c5b-a823-4fcc-ae52-affb1880c8a4" providerId="ADAL" clId="{B866DC54-606C-424A-B11F-0B9E80B84AB6}" dt="2025-02-26T23:32:32.377" v="133" actId="14100"/>
          <ac:picMkLst>
            <pc:docMk/>
            <pc:sldMk cId="2022970408" sldId="295"/>
            <ac:picMk id="7" creationId="{19D1120C-56AA-A0CF-F756-F69A27B37C58}"/>
          </ac:picMkLst>
        </pc:picChg>
        <pc:picChg chg="add mod">
          <ac:chgData name="Liu, Shijiao" userId="132b1c5b-a823-4fcc-ae52-affb1880c8a4" providerId="ADAL" clId="{B866DC54-606C-424A-B11F-0B9E80B84AB6}" dt="2025-02-26T23:32:28.064" v="132" actId="14100"/>
          <ac:picMkLst>
            <pc:docMk/>
            <pc:sldMk cId="2022970408" sldId="295"/>
            <ac:picMk id="8" creationId="{2BBD67AF-29D7-43E4-46BC-48A711FE2432}"/>
          </ac:picMkLst>
        </pc:picChg>
      </pc:sldChg>
      <pc:sldChg chg="addSp delSp modSp new mod modClrScheme chgLayout">
        <pc:chgData name="Liu, Shijiao" userId="132b1c5b-a823-4fcc-ae52-affb1880c8a4" providerId="ADAL" clId="{B866DC54-606C-424A-B11F-0B9E80B84AB6}" dt="2025-02-26T23:39:24.886" v="177" actId="1076"/>
        <pc:sldMkLst>
          <pc:docMk/>
          <pc:sldMk cId="3400628548" sldId="296"/>
        </pc:sldMkLst>
        <pc:spChg chg="add del">
          <ac:chgData name="Liu, Shijiao" userId="132b1c5b-a823-4fcc-ae52-affb1880c8a4" providerId="ADAL" clId="{B866DC54-606C-424A-B11F-0B9E80B84AB6}" dt="2025-02-26T23:35:42.454" v="141" actId="26606"/>
          <ac:spMkLst>
            <pc:docMk/>
            <pc:sldMk cId="3400628548" sldId="296"/>
            <ac:spMk id="2" creationId="{082680DE-17EA-7BEF-F7C3-044CA9A2C440}"/>
          </ac:spMkLst>
        </pc:spChg>
        <pc:picChg chg="add del mod">
          <ac:chgData name="Liu, Shijiao" userId="132b1c5b-a823-4fcc-ae52-affb1880c8a4" providerId="ADAL" clId="{B866DC54-606C-424A-B11F-0B9E80B84AB6}" dt="2025-02-26T23:32:06.200" v="125" actId="21"/>
          <ac:picMkLst>
            <pc:docMk/>
            <pc:sldMk cId="3400628548" sldId="296"/>
            <ac:picMk id="3" creationId="{C09CD016-EE36-1755-FC30-1C61DD81162B}"/>
          </ac:picMkLst>
        </pc:picChg>
        <pc:picChg chg="add del mod">
          <ac:chgData name="Liu, Shijiao" userId="132b1c5b-a823-4fcc-ae52-affb1880c8a4" providerId="ADAL" clId="{B866DC54-606C-424A-B11F-0B9E80B84AB6}" dt="2025-02-26T23:36:24.588" v="149" actId="478"/>
          <ac:picMkLst>
            <pc:docMk/>
            <pc:sldMk cId="3400628548" sldId="296"/>
            <ac:picMk id="5" creationId="{28E97B64-E81E-BBFD-1E13-BD5EDF4DC6C3}"/>
          </ac:picMkLst>
        </pc:picChg>
        <pc:picChg chg="add mod">
          <ac:chgData name="Liu, Shijiao" userId="132b1c5b-a823-4fcc-ae52-affb1880c8a4" providerId="ADAL" clId="{B866DC54-606C-424A-B11F-0B9E80B84AB6}" dt="2025-02-26T23:39:22.934" v="176" actId="1076"/>
          <ac:picMkLst>
            <pc:docMk/>
            <pc:sldMk cId="3400628548" sldId="296"/>
            <ac:picMk id="7" creationId="{A506A99B-F66D-74AB-FEC8-697F6EA2F137}"/>
          </ac:picMkLst>
        </pc:picChg>
        <pc:picChg chg="add mod">
          <ac:chgData name="Liu, Shijiao" userId="132b1c5b-a823-4fcc-ae52-affb1880c8a4" providerId="ADAL" clId="{B866DC54-606C-424A-B11F-0B9E80B84AB6}" dt="2025-02-26T23:39:24.886" v="177" actId="1076"/>
          <ac:picMkLst>
            <pc:docMk/>
            <pc:sldMk cId="3400628548" sldId="296"/>
            <ac:picMk id="9" creationId="{F13B9E07-671C-CB17-7337-D664E69364B3}"/>
          </ac:picMkLst>
        </pc:picChg>
      </pc:sldChg>
    </pc:docChg>
  </pc:docChgLst>
  <pc:docChgLst>
    <pc:chgData name="Xiaoting Lu" userId="2f54996a-2a2b-4b1f-a5cc-125c97b1e5bf" providerId="ADAL" clId="{9B02E641-7E04-4D74-85F3-ECD79D558E48}"/>
    <pc:docChg chg="undo custSel modSld">
      <pc:chgData name="Xiaoting Lu" userId="2f54996a-2a2b-4b1f-a5cc-125c97b1e5bf" providerId="ADAL" clId="{9B02E641-7E04-4D74-85F3-ECD79D558E48}" dt="2025-05-22T20:27:04.927" v="28"/>
      <pc:docMkLst>
        <pc:docMk/>
      </pc:docMkLst>
      <pc:sldChg chg="modSp mod">
        <pc:chgData name="Xiaoting Lu" userId="2f54996a-2a2b-4b1f-a5cc-125c97b1e5bf" providerId="ADAL" clId="{9B02E641-7E04-4D74-85F3-ECD79D558E48}" dt="2025-05-22T20:27:04.927" v="28"/>
        <pc:sldMkLst>
          <pc:docMk/>
          <pc:sldMk cId="0" sldId="256"/>
        </pc:sldMkLst>
        <pc:spChg chg="mod">
          <ac:chgData name="Xiaoting Lu" userId="2f54996a-2a2b-4b1f-a5cc-125c97b1e5bf" providerId="ADAL" clId="{9B02E641-7E04-4D74-85F3-ECD79D558E48}" dt="2025-05-22T20:27:04.927" v="28"/>
          <ac:spMkLst>
            <pc:docMk/>
            <pc:sldMk cId="0" sldId="256"/>
            <ac:spMk id="172" creationId="{00000000-0000-0000-0000-000000000000}"/>
          </ac:spMkLst>
        </pc:spChg>
        <pc:spChg chg="mod">
          <ac:chgData name="Xiaoting Lu" userId="2f54996a-2a2b-4b1f-a5cc-125c97b1e5bf" providerId="ADAL" clId="{9B02E641-7E04-4D74-85F3-ECD79D558E48}" dt="2025-05-22T20:27:04.259" v="26" actId="1076"/>
          <ac:spMkLst>
            <pc:docMk/>
            <pc:sldMk cId="0" sldId="256"/>
            <ac:spMk id="173" creationId="{00000000-0000-0000-0000-000000000000}"/>
          </ac:spMkLst>
        </pc:spChg>
        <pc:cxnChg chg="mod">
          <ac:chgData name="Xiaoting Lu" userId="2f54996a-2a2b-4b1f-a5cc-125c97b1e5bf" providerId="ADAL" clId="{9B02E641-7E04-4D74-85F3-ECD79D558E48}" dt="2025-05-22T20:27:03.230" v="24" actId="1076"/>
          <ac:cxnSpMkLst>
            <pc:docMk/>
            <pc:sldMk cId="0" sldId="256"/>
            <ac:cxnSpMk id="3" creationId="{5B0437AF-8F6F-BFCC-B018-2939AA6E794D}"/>
          </ac:cxnSpMkLst>
        </pc:cxnChg>
      </pc:sldChg>
    </pc:docChg>
  </pc:docChgLst>
  <pc:docChgLst>
    <pc:chgData name="Xiaoting Lu" userId="S::lu1194@purdue.edu::2f54996a-2a2b-4b1f-a5cc-125c97b1e5bf" providerId="AD" clId="Web-{D1A23853-E8F7-FC77-31BD-0BAA0F20BC89}"/>
    <pc:docChg chg="modSld">
      <pc:chgData name="Xiaoting Lu" userId="S::lu1194@purdue.edu::2f54996a-2a2b-4b1f-a5cc-125c97b1e5bf" providerId="AD" clId="Web-{D1A23853-E8F7-FC77-31BD-0BAA0F20BC89}" dt="2025-02-27T02:14:42.681" v="70" actId="1076"/>
      <pc:docMkLst>
        <pc:docMk/>
      </pc:docMkLst>
      <pc:sldChg chg="addSp delSp modSp">
        <pc:chgData name="Xiaoting Lu" userId="S::lu1194@purdue.edu::2f54996a-2a2b-4b1f-a5cc-125c97b1e5bf" providerId="AD" clId="Web-{D1A23853-E8F7-FC77-31BD-0BAA0F20BC89}" dt="2025-02-27T02:14:42.681" v="70" actId="1076"/>
        <pc:sldMkLst>
          <pc:docMk/>
          <pc:sldMk cId="4263572983" sldId="286"/>
        </pc:sldMkLst>
        <pc:spChg chg="mod">
          <ac:chgData name="Xiaoting Lu" userId="S::lu1194@purdue.edu::2f54996a-2a2b-4b1f-a5cc-125c97b1e5bf" providerId="AD" clId="Web-{D1A23853-E8F7-FC77-31BD-0BAA0F20BC89}" dt="2025-02-27T02:14:42.681" v="70" actId="1076"/>
          <ac:spMkLst>
            <pc:docMk/>
            <pc:sldMk cId="4263572983" sldId="286"/>
            <ac:spMk id="2" creationId="{5A5A8353-6536-103A-9A9F-5020CB472599}"/>
          </ac:spMkLst>
        </pc:spChg>
        <pc:spChg chg="mod">
          <ac:chgData name="Xiaoting Lu" userId="S::lu1194@purdue.edu::2f54996a-2a2b-4b1f-a5cc-125c97b1e5bf" providerId="AD" clId="Web-{D1A23853-E8F7-FC77-31BD-0BAA0F20BC89}" dt="2025-02-27T02:14:34.806" v="69" actId="20577"/>
          <ac:spMkLst>
            <pc:docMk/>
            <pc:sldMk cId="4263572983" sldId="286"/>
            <ac:spMk id="3" creationId="{19DF6C42-AD57-34B5-DFC3-EF92310E8D7D}"/>
          </ac:spMkLst>
        </pc:spChg>
        <pc:spChg chg="mod">
          <ac:chgData name="Xiaoting Lu" userId="S::lu1194@purdue.edu::2f54996a-2a2b-4b1f-a5cc-125c97b1e5bf" providerId="AD" clId="Web-{D1A23853-E8F7-FC77-31BD-0BAA0F20BC89}" dt="2025-02-27T02:14:27.321" v="66" actId="1076"/>
          <ac:spMkLst>
            <pc:docMk/>
            <pc:sldMk cId="4263572983" sldId="286"/>
            <ac:spMk id="21" creationId="{DE1B968C-9B9F-9D52-8D02-B682964EE787}"/>
          </ac:spMkLst>
        </pc:spChg>
        <pc:inkChg chg="del">
          <ac:chgData name="Xiaoting Lu" userId="S::lu1194@purdue.edu::2f54996a-2a2b-4b1f-a5cc-125c97b1e5bf" providerId="AD" clId="Web-{D1A23853-E8F7-FC77-31BD-0BAA0F20BC89}" dt="2025-02-26T21:36:41.277" v="17"/>
          <ac:inkMkLst>
            <pc:docMk/>
            <pc:sldMk cId="4263572983" sldId="286"/>
            <ac:inkMk id="9" creationId="{8AA4460E-A774-9C1F-5DF1-2AE0D391347D}"/>
          </ac:inkMkLst>
        </pc:inkChg>
        <pc:inkChg chg="del">
          <ac:chgData name="Xiaoting Lu" userId="S::lu1194@purdue.edu::2f54996a-2a2b-4b1f-a5cc-125c97b1e5bf" providerId="AD" clId="Web-{D1A23853-E8F7-FC77-31BD-0BAA0F20BC89}" dt="2025-02-26T21:36:41.277" v="16"/>
          <ac:inkMkLst>
            <pc:docMk/>
            <pc:sldMk cId="4263572983" sldId="286"/>
            <ac:inkMk id="10" creationId="{22557790-B817-305A-83A0-810180D88501}"/>
          </ac:inkMkLst>
        </pc:inkChg>
        <pc:inkChg chg="del">
          <ac:chgData name="Xiaoting Lu" userId="S::lu1194@purdue.edu::2f54996a-2a2b-4b1f-a5cc-125c97b1e5bf" providerId="AD" clId="Web-{D1A23853-E8F7-FC77-31BD-0BAA0F20BC89}" dt="2025-02-26T21:36:11.353" v="2"/>
          <ac:inkMkLst>
            <pc:docMk/>
            <pc:sldMk cId="4263572983" sldId="286"/>
            <ac:inkMk id="18" creationId="{8BE3197C-0AB3-461C-F465-84F09E0BDCBB}"/>
          </ac:inkMkLst>
        </pc:inkChg>
        <pc:inkChg chg="del">
          <ac:chgData name="Xiaoting Lu" userId="S::lu1194@purdue.edu::2f54996a-2a2b-4b1f-a5cc-125c97b1e5bf" providerId="AD" clId="Web-{D1A23853-E8F7-FC77-31BD-0BAA0F20BC89}" dt="2025-02-26T21:36:11.353" v="1"/>
          <ac:inkMkLst>
            <pc:docMk/>
            <pc:sldMk cId="4263572983" sldId="286"/>
            <ac:inkMk id="19" creationId="{6F3873FB-56E7-0175-E01F-8EADA593036A}"/>
          </ac:inkMkLst>
        </pc:inkChg>
        <pc:inkChg chg="del">
          <ac:chgData name="Xiaoting Lu" userId="S::lu1194@purdue.edu::2f54996a-2a2b-4b1f-a5cc-125c97b1e5bf" providerId="AD" clId="Web-{D1A23853-E8F7-FC77-31BD-0BAA0F20BC89}" dt="2025-02-26T21:36:11.353" v="0"/>
          <ac:inkMkLst>
            <pc:docMk/>
            <pc:sldMk cId="4263572983" sldId="286"/>
            <ac:inkMk id="20" creationId="{4BA0D489-D270-DFA9-8C92-A4B174B55E05}"/>
          </ac:inkMkLst>
        </pc:inkChg>
        <pc:cxnChg chg="add">
          <ac:chgData name="Xiaoting Lu" userId="S::lu1194@purdue.edu::2f54996a-2a2b-4b1f-a5cc-125c97b1e5bf" providerId="AD" clId="Web-{D1A23853-E8F7-FC77-31BD-0BAA0F20BC89}" dt="2025-02-26T21:37:36.297" v="23"/>
          <ac:cxnSpMkLst>
            <pc:docMk/>
            <pc:sldMk cId="4263572983" sldId="286"/>
            <ac:cxnSpMk id="7" creationId="{681552B8-CC49-E723-3E4B-C8010691B5CF}"/>
          </ac:cxnSpMkLst>
        </pc:cxnChg>
      </pc:sldChg>
      <pc:sldChg chg="delSp modSp">
        <pc:chgData name="Xiaoting Lu" userId="S::lu1194@purdue.edu::2f54996a-2a2b-4b1f-a5cc-125c97b1e5bf" providerId="AD" clId="Web-{D1A23853-E8F7-FC77-31BD-0BAA0F20BC89}" dt="2025-02-27T01:22:58.710" v="27" actId="1076"/>
        <pc:sldMkLst>
          <pc:docMk/>
          <pc:sldMk cId="2775016257" sldId="288"/>
        </pc:sldMkLst>
        <pc:spChg chg="mod">
          <ac:chgData name="Xiaoting Lu" userId="S::lu1194@purdue.edu::2f54996a-2a2b-4b1f-a5cc-125c97b1e5bf" providerId="AD" clId="Web-{D1A23853-E8F7-FC77-31BD-0BAA0F20BC89}" dt="2025-02-27T01:22:46.522" v="24" actId="14100"/>
          <ac:spMkLst>
            <pc:docMk/>
            <pc:sldMk cId="2775016257" sldId="288"/>
            <ac:spMk id="25" creationId="{360E37D2-735C-BFE0-28DE-5E283841BE16}"/>
          </ac:spMkLst>
        </pc:spChg>
        <pc:spChg chg="mod">
          <ac:chgData name="Xiaoting Lu" userId="S::lu1194@purdue.edu::2f54996a-2a2b-4b1f-a5cc-125c97b1e5bf" providerId="AD" clId="Web-{D1A23853-E8F7-FC77-31BD-0BAA0F20BC89}" dt="2025-02-27T01:22:58.710" v="27" actId="1076"/>
          <ac:spMkLst>
            <pc:docMk/>
            <pc:sldMk cId="2775016257" sldId="288"/>
            <ac:spMk id="26" creationId="{DFF4D33D-7B5F-3791-F14C-81090E454924}"/>
          </ac:spMkLst>
        </pc:spChg>
        <pc:inkChg chg="del">
          <ac:chgData name="Xiaoting Lu" userId="S::lu1194@purdue.edu::2f54996a-2a2b-4b1f-a5cc-125c97b1e5bf" providerId="AD" clId="Web-{D1A23853-E8F7-FC77-31BD-0BAA0F20BC89}" dt="2025-02-26T21:36:22.713" v="15"/>
          <ac:inkMkLst>
            <pc:docMk/>
            <pc:sldMk cId="2775016257" sldId="288"/>
            <ac:inkMk id="4" creationId="{1CA49B70-1546-9DBC-EA49-9167DF31A007}"/>
          </ac:inkMkLst>
        </pc:inkChg>
        <pc:inkChg chg="del">
          <ac:chgData name="Xiaoting Lu" userId="S::lu1194@purdue.edu::2f54996a-2a2b-4b1f-a5cc-125c97b1e5bf" providerId="AD" clId="Web-{D1A23853-E8F7-FC77-31BD-0BAA0F20BC89}" dt="2025-02-26T21:36:22.713" v="14"/>
          <ac:inkMkLst>
            <pc:docMk/>
            <pc:sldMk cId="2775016257" sldId="288"/>
            <ac:inkMk id="5" creationId="{02A257DE-029D-D0AD-F85C-DB54794F4E98}"/>
          </ac:inkMkLst>
        </pc:inkChg>
        <pc:inkChg chg="del">
          <ac:chgData name="Xiaoting Lu" userId="S::lu1194@purdue.edu::2f54996a-2a2b-4b1f-a5cc-125c97b1e5bf" providerId="AD" clId="Web-{D1A23853-E8F7-FC77-31BD-0BAA0F20BC89}" dt="2025-02-26T21:36:22.713" v="13"/>
          <ac:inkMkLst>
            <pc:docMk/>
            <pc:sldMk cId="2775016257" sldId="288"/>
            <ac:inkMk id="6" creationId="{6B95CFB1-9C75-2A0C-8C2B-BF89CB2C4D07}"/>
          </ac:inkMkLst>
        </pc:inkChg>
      </pc:sldChg>
      <pc:sldChg chg="addSp delSp">
        <pc:chgData name="Xiaoting Lu" userId="S::lu1194@purdue.edu::2f54996a-2a2b-4b1f-a5cc-125c97b1e5bf" providerId="AD" clId="Web-{D1A23853-E8F7-FC77-31BD-0BAA0F20BC89}" dt="2025-02-26T21:37:25.077" v="22"/>
        <pc:sldMkLst>
          <pc:docMk/>
          <pc:sldMk cId="2242110295" sldId="289"/>
        </pc:sldMkLst>
        <pc:inkChg chg="del">
          <ac:chgData name="Xiaoting Lu" userId="S::lu1194@purdue.edu::2f54996a-2a2b-4b1f-a5cc-125c97b1e5bf" providerId="AD" clId="Web-{D1A23853-E8F7-FC77-31BD-0BAA0F20BC89}" dt="2025-02-26T21:36:19.213" v="7"/>
          <ac:inkMkLst>
            <pc:docMk/>
            <pc:sldMk cId="2242110295" sldId="289"/>
            <ac:inkMk id="3" creationId="{025DF867-8668-6689-94F2-7779CDF694E6}"/>
          </ac:inkMkLst>
        </pc:inkChg>
        <pc:inkChg chg="del">
          <ac:chgData name="Xiaoting Lu" userId="S::lu1194@purdue.edu::2f54996a-2a2b-4b1f-a5cc-125c97b1e5bf" providerId="AD" clId="Web-{D1A23853-E8F7-FC77-31BD-0BAA0F20BC89}" dt="2025-02-26T21:36:19.213" v="6"/>
          <ac:inkMkLst>
            <pc:docMk/>
            <pc:sldMk cId="2242110295" sldId="289"/>
            <ac:inkMk id="7" creationId="{3615E72C-C0F0-6601-DC98-A9A241FE82BC}"/>
          </ac:inkMkLst>
        </pc:inkChg>
        <pc:inkChg chg="del">
          <ac:chgData name="Xiaoting Lu" userId="S::lu1194@purdue.edu::2f54996a-2a2b-4b1f-a5cc-125c97b1e5bf" providerId="AD" clId="Web-{D1A23853-E8F7-FC77-31BD-0BAA0F20BC89}" dt="2025-02-26T21:36:19.213" v="5"/>
          <ac:inkMkLst>
            <pc:docMk/>
            <pc:sldMk cId="2242110295" sldId="289"/>
            <ac:inkMk id="8" creationId="{60F90A42-940A-6D56-14F0-54808F766372}"/>
          </ac:inkMkLst>
        </pc:inkChg>
        <pc:inkChg chg="del">
          <ac:chgData name="Xiaoting Lu" userId="S::lu1194@purdue.edu::2f54996a-2a2b-4b1f-a5cc-125c97b1e5bf" providerId="AD" clId="Web-{D1A23853-E8F7-FC77-31BD-0BAA0F20BC89}" dt="2025-02-26T21:36:19.213" v="4"/>
          <ac:inkMkLst>
            <pc:docMk/>
            <pc:sldMk cId="2242110295" sldId="289"/>
            <ac:inkMk id="9" creationId="{B45C2BE4-7534-5B5C-E3CF-9957A2E5A133}"/>
          </ac:inkMkLst>
        </pc:inkChg>
        <pc:inkChg chg="del">
          <ac:chgData name="Xiaoting Lu" userId="S::lu1194@purdue.edu::2f54996a-2a2b-4b1f-a5cc-125c97b1e5bf" providerId="AD" clId="Web-{D1A23853-E8F7-FC77-31BD-0BAA0F20BC89}" dt="2025-02-26T21:36:19.213" v="3"/>
          <ac:inkMkLst>
            <pc:docMk/>
            <pc:sldMk cId="2242110295" sldId="289"/>
            <ac:inkMk id="10" creationId="{C7E44632-2D1F-A055-DEA2-66CD8DDE646B}"/>
          </ac:inkMkLst>
        </pc:inkChg>
        <pc:inkChg chg="del">
          <ac:chgData name="Xiaoting Lu" userId="S::lu1194@purdue.edu::2f54996a-2a2b-4b1f-a5cc-125c97b1e5bf" providerId="AD" clId="Web-{D1A23853-E8F7-FC77-31BD-0BAA0F20BC89}" dt="2025-02-26T21:36:20.557" v="12"/>
          <ac:inkMkLst>
            <pc:docMk/>
            <pc:sldMk cId="2242110295" sldId="289"/>
            <ac:inkMk id="11" creationId="{339DF8B5-FA17-FD41-D162-09A6A1163222}"/>
          </ac:inkMkLst>
        </pc:inkChg>
        <pc:inkChg chg="del">
          <ac:chgData name="Xiaoting Lu" userId="S::lu1194@purdue.edu::2f54996a-2a2b-4b1f-a5cc-125c97b1e5bf" providerId="AD" clId="Web-{D1A23853-E8F7-FC77-31BD-0BAA0F20BC89}" dt="2025-02-26T21:36:44.121" v="19"/>
          <ac:inkMkLst>
            <pc:docMk/>
            <pc:sldMk cId="2242110295" sldId="289"/>
            <ac:inkMk id="12" creationId="{F753F83E-6D5D-BB46-A800-5D2A4F5C7283}"/>
          </ac:inkMkLst>
        </pc:inkChg>
        <pc:inkChg chg="del">
          <ac:chgData name="Xiaoting Lu" userId="S::lu1194@purdue.edu::2f54996a-2a2b-4b1f-a5cc-125c97b1e5bf" providerId="AD" clId="Web-{D1A23853-E8F7-FC77-31BD-0BAA0F20BC89}" dt="2025-02-26T21:36:44.121" v="18"/>
          <ac:inkMkLst>
            <pc:docMk/>
            <pc:sldMk cId="2242110295" sldId="289"/>
            <ac:inkMk id="13" creationId="{F77B46FC-409C-29A7-3410-9433F937C4DB}"/>
          </ac:inkMkLst>
        </pc:inkChg>
        <pc:inkChg chg="del">
          <ac:chgData name="Xiaoting Lu" userId="S::lu1194@purdue.edu::2f54996a-2a2b-4b1f-a5cc-125c97b1e5bf" providerId="AD" clId="Web-{D1A23853-E8F7-FC77-31BD-0BAA0F20BC89}" dt="2025-02-26T21:36:20.541" v="11"/>
          <ac:inkMkLst>
            <pc:docMk/>
            <pc:sldMk cId="2242110295" sldId="289"/>
            <ac:inkMk id="14" creationId="{60DF20D0-37D0-55FE-7D77-1A06DFB5ECAC}"/>
          </ac:inkMkLst>
        </pc:inkChg>
        <pc:inkChg chg="del">
          <ac:chgData name="Xiaoting Lu" userId="S::lu1194@purdue.edu::2f54996a-2a2b-4b1f-a5cc-125c97b1e5bf" providerId="AD" clId="Web-{D1A23853-E8F7-FC77-31BD-0BAA0F20BC89}" dt="2025-02-26T21:36:20.541" v="10"/>
          <ac:inkMkLst>
            <pc:docMk/>
            <pc:sldMk cId="2242110295" sldId="289"/>
            <ac:inkMk id="15" creationId="{F13897D9-210A-12C3-BC2B-4B4DA1AFFEE3}"/>
          </ac:inkMkLst>
        </pc:inkChg>
        <pc:inkChg chg="del">
          <ac:chgData name="Xiaoting Lu" userId="S::lu1194@purdue.edu::2f54996a-2a2b-4b1f-a5cc-125c97b1e5bf" providerId="AD" clId="Web-{D1A23853-E8F7-FC77-31BD-0BAA0F20BC89}" dt="2025-02-26T21:36:20.541" v="9"/>
          <ac:inkMkLst>
            <pc:docMk/>
            <pc:sldMk cId="2242110295" sldId="289"/>
            <ac:inkMk id="16" creationId="{12755C36-5A85-0942-6888-2014E000946A}"/>
          </ac:inkMkLst>
        </pc:inkChg>
        <pc:inkChg chg="del">
          <ac:chgData name="Xiaoting Lu" userId="S::lu1194@purdue.edu::2f54996a-2a2b-4b1f-a5cc-125c97b1e5bf" providerId="AD" clId="Web-{D1A23853-E8F7-FC77-31BD-0BAA0F20BC89}" dt="2025-02-26T21:36:20.541" v="8"/>
          <ac:inkMkLst>
            <pc:docMk/>
            <pc:sldMk cId="2242110295" sldId="289"/>
            <ac:inkMk id="17" creationId="{2777CF81-AA23-8A96-A821-AC830A8F8402}"/>
          </ac:inkMkLst>
        </pc:inkChg>
        <pc:cxnChg chg="add del">
          <ac:chgData name="Xiaoting Lu" userId="S::lu1194@purdue.edu::2f54996a-2a2b-4b1f-a5cc-125c97b1e5bf" providerId="AD" clId="Web-{D1A23853-E8F7-FC77-31BD-0BAA0F20BC89}" dt="2025-02-26T21:37:11.420" v="21"/>
          <ac:cxnSpMkLst>
            <pc:docMk/>
            <pc:sldMk cId="2242110295" sldId="289"/>
            <ac:cxnSpMk id="18" creationId="{EF2659BE-9443-B1AA-1F64-1C861BF99F66}"/>
          </ac:cxnSpMkLst>
        </pc:cxnChg>
        <pc:cxnChg chg="add">
          <ac:chgData name="Xiaoting Lu" userId="S::lu1194@purdue.edu::2f54996a-2a2b-4b1f-a5cc-125c97b1e5bf" providerId="AD" clId="Web-{D1A23853-E8F7-FC77-31BD-0BAA0F20BC89}" dt="2025-02-26T21:37:25.077" v="22"/>
          <ac:cxnSpMkLst>
            <pc:docMk/>
            <pc:sldMk cId="2242110295" sldId="289"/>
            <ac:cxnSpMk id="19" creationId="{0DAC8B9C-6D94-63D3-6F4D-0319A733E8CA}"/>
          </ac:cxnSpMkLst>
        </pc:cxnChg>
      </pc:sldChg>
      <pc:sldChg chg="modSp">
        <pc:chgData name="Xiaoting Lu" userId="S::lu1194@purdue.edu::2f54996a-2a2b-4b1f-a5cc-125c97b1e5bf" providerId="AD" clId="Web-{D1A23853-E8F7-FC77-31BD-0BAA0F20BC89}" dt="2025-02-27T02:13:48.898" v="59" actId="14100"/>
        <pc:sldMkLst>
          <pc:docMk/>
          <pc:sldMk cId="3522816042" sldId="297"/>
        </pc:sldMkLst>
        <pc:spChg chg="mod">
          <ac:chgData name="Xiaoting Lu" userId="S::lu1194@purdue.edu::2f54996a-2a2b-4b1f-a5cc-125c97b1e5bf" providerId="AD" clId="Web-{D1A23853-E8F7-FC77-31BD-0BAA0F20BC89}" dt="2025-02-27T02:13:48.898" v="59" actId="14100"/>
          <ac:spMkLst>
            <pc:docMk/>
            <pc:sldMk cId="3522816042" sldId="297"/>
            <ac:spMk id="16" creationId="{C6007DC5-CBD5-FE32-1CD7-DF1AF128D849}"/>
          </ac:spMkLst>
        </pc:spChg>
      </pc:sldChg>
    </pc:docChg>
  </pc:docChgLst>
  <pc:docChgLst>
    <pc:chgData name="Xiaochen Zhang" userId="S::zhan5465@purdue.edu::259e62bd-bceb-4c55-aedc-d2441749dd0e" providerId="AD" clId="Web-{0FD1D63F-AB52-135D-111E-3A86AA4510AC}"/>
    <pc:docChg chg="modSld">
      <pc:chgData name="Xiaochen Zhang" userId="S::zhan5465@purdue.edu::259e62bd-bceb-4c55-aedc-d2441749dd0e" providerId="AD" clId="Web-{0FD1D63F-AB52-135D-111E-3A86AA4510AC}" dt="2025-02-26T22:49:04.395" v="6"/>
      <pc:docMkLst>
        <pc:docMk/>
      </pc:docMkLst>
      <pc:sldChg chg="addSp delSp">
        <pc:chgData name="Xiaochen Zhang" userId="S::zhan5465@purdue.edu::259e62bd-bceb-4c55-aedc-d2441749dd0e" providerId="AD" clId="Web-{0FD1D63F-AB52-135D-111E-3A86AA4510AC}" dt="2025-02-26T22:49:04.395" v="6"/>
        <pc:sldMkLst>
          <pc:docMk/>
          <pc:sldMk cId="2529751441" sldId="292"/>
        </pc:sldMkLst>
        <pc:spChg chg="add">
          <ac:chgData name="Xiaochen Zhang" userId="S::zhan5465@purdue.edu::259e62bd-bceb-4c55-aedc-d2441749dd0e" providerId="AD" clId="Web-{0FD1D63F-AB52-135D-111E-3A86AA4510AC}" dt="2025-02-26T22:49:04.395" v="6"/>
          <ac:spMkLst>
            <pc:docMk/>
            <pc:sldMk cId="2529751441" sldId="292"/>
            <ac:spMk id="4" creationId="{918FFAF6-CAF5-952A-22A7-D894966CC861}"/>
          </ac:spMkLst>
        </pc:spChg>
        <pc:spChg chg="del">
          <ac:chgData name="Xiaochen Zhang" userId="S::zhan5465@purdue.edu::259e62bd-bceb-4c55-aedc-d2441749dd0e" providerId="AD" clId="Web-{0FD1D63F-AB52-135D-111E-3A86AA4510AC}" dt="2025-02-26T22:49:03.645" v="5"/>
          <ac:spMkLst>
            <pc:docMk/>
            <pc:sldMk cId="2529751441" sldId="292"/>
            <ac:spMk id="8" creationId="{A597BE1D-71DC-EAC7-9B2A-D12EEEEEAC6A}"/>
          </ac:spMkLst>
        </pc:spChg>
      </pc:sldChg>
      <pc:sldChg chg="modSp">
        <pc:chgData name="Xiaochen Zhang" userId="S::zhan5465@purdue.edu::259e62bd-bceb-4c55-aedc-d2441749dd0e" providerId="AD" clId="Web-{0FD1D63F-AB52-135D-111E-3A86AA4510AC}" dt="2025-02-26T22:48:51.754" v="4" actId="1076"/>
        <pc:sldMkLst>
          <pc:docMk/>
          <pc:sldMk cId="346699819" sldId="293"/>
        </pc:sldMkLst>
        <pc:spChg chg="mod">
          <ac:chgData name="Xiaochen Zhang" userId="S::zhan5465@purdue.edu::259e62bd-bceb-4c55-aedc-d2441749dd0e" providerId="AD" clId="Web-{0FD1D63F-AB52-135D-111E-3A86AA4510AC}" dt="2025-02-26T22:48:51.754" v="4" actId="1076"/>
          <ac:spMkLst>
            <pc:docMk/>
            <pc:sldMk cId="346699819" sldId="293"/>
            <ac:spMk id="3" creationId="{763B019D-F6A2-3953-3A4D-DAFFD304853C}"/>
          </ac:spMkLst>
        </pc:spChg>
      </pc:sldChg>
    </pc:docChg>
  </pc:docChgLst>
  <pc:docChgLst>
    <pc:chgData name="Xiaochen Zhang" userId="S::zhan5465@purdue.edu::259e62bd-bceb-4c55-aedc-d2441749dd0e" providerId="AD" clId="Web-{7594BDD5-2194-CC58-2900-7C359953C38B}"/>
    <pc:docChg chg="modSld">
      <pc:chgData name="Xiaochen Zhang" userId="S::zhan5465@purdue.edu::259e62bd-bceb-4c55-aedc-d2441749dd0e" providerId="AD" clId="Web-{7594BDD5-2194-CC58-2900-7C359953C38B}" dt="2025-02-27T01:27:23.833" v="3" actId="14100"/>
      <pc:docMkLst>
        <pc:docMk/>
      </pc:docMkLst>
      <pc:sldChg chg="modSp">
        <pc:chgData name="Xiaochen Zhang" userId="S::zhan5465@purdue.edu::259e62bd-bceb-4c55-aedc-d2441749dd0e" providerId="AD" clId="Web-{7594BDD5-2194-CC58-2900-7C359953C38B}" dt="2025-02-27T01:27:23.833" v="3" actId="14100"/>
        <pc:sldMkLst>
          <pc:docMk/>
          <pc:sldMk cId="2022970408" sldId="295"/>
        </pc:sldMkLst>
        <pc:spChg chg="mod">
          <ac:chgData name="Xiaochen Zhang" userId="S::zhan5465@purdue.edu::259e62bd-bceb-4c55-aedc-d2441749dd0e" providerId="AD" clId="Web-{7594BDD5-2194-CC58-2900-7C359953C38B}" dt="2025-02-27T01:27:23.833" v="3" actId="14100"/>
          <ac:spMkLst>
            <pc:docMk/>
            <pc:sldMk cId="2022970408" sldId="295"/>
            <ac:spMk id="2" creationId="{BA98F178-565A-DFB9-1D01-603731938205}"/>
          </ac:spMkLst>
        </pc:spChg>
        <pc:spChg chg="mod">
          <ac:chgData name="Xiaochen Zhang" userId="S::zhan5465@purdue.edu::259e62bd-bceb-4c55-aedc-d2441749dd0e" providerId="AD" clId="Web-{7594BDD5-2194-CC58-2900-7C359953C38B}" dt="2025-02-27T01:26:05.955" v="1" actId="20577"/>
          <ac:spMkLst>
            <pc:docMk/>
            <pc:sldMk cId="2022970408" sldId="295"/>
            <ac:spMk id="3" creationId="{0AA2CF36-2675-17E5-371F-1528C9941A6C}"/>
          </ac:spMkLst>
        </pc:spChg>
      </pc:sldChg>
    </pc:docChg>
  </pc:docChgLst>
  <pc:docChgLst>
    <pc:chgData name="Xiaochen Zhang" userId="S::zhan5465@purdue.edu::259e62bd-bceb-4c55-aedc-d2441749dd0e" providerId="AD" clId="Web-{C2E08379-2E7B-6DF6-9861-784AC26A4C38}"/>
    <pc:docChg chg="modSld">
      <pc:chgData name="Xiaochen Zhang" userId="S::zhan5465@purdue.edu::259e62bd-bceb-4c55-aedc-d2441749dd0e" providerId="AD" clId="Web-{C2E08379-2E7B-6DF6-9861-784AC26A4C38}" dt="2025-02-27T04:54:17.153" v="4" actId="1076"/>
      <pc:docMkLst>
        <pc:docMk/>
      </pc:docMkLst>
      <pc:sldChg chg="addSp modSp">
        <pc:chgData name="Xiaochen Zhang" userId="S::zhan5465@purdue.edu::259e62bd-bceb-4c55-aedc-d2441749dd0e" providerId="AD" clId="Web-{C2E08379-2E7B-6DF6-9861-784AC26A4C38}" dt="2025-02-27T04:54:17.153" v="4" actId="1076"/>
        <pc:sldMkLst>
          <pc:docMk/>
          <pc:sldMk cId="2529751441" sldId="292"/>
        </pc:sldMkLst>
        <pc:picChg chg="add mod">
          <ac:chgData name="Xiaochen Zhang" userId="S::zhan5465@purdue.edu::259e62bd-bceb-4c55-aedc-d2441749dd0e" providerId="AD" clId="Web-{C2E08379-2E7B-6DF6-9861-784AC26A4C38}" dt="2025-02-27T04:54:17.153" v="4" actId="1076"/>
          <ac:picMkLst>
            <pc:docMk/>
            <pc:sldMk cId="2529751441" sldId="292"/>
            <ac:picMk id="3" creationId="{1F6E2707-BD6B-B2DE-7B83-097E9DAD59C2}"/>
          </ac:picMkLst>
        </pc:picChg>
      </pc:sldChg>
    </pc:docChg>
  </pc:docChgLst>
  <pc:docChgLst>
    <pc:chgData name="Xiaochen Zhang" userId="259e62bd-bceb-4c55-aedc-d2441749dd0e" providerId="ADAL" clId="{30BEB4F3-25E5-4E31-AE4A-97799CE89AE7}"/>
    <pc:docChg chg="undo custSel addSld delSld modSld">
      <pc:chgData name="Xiaochen Zhang" userId="259e62bd-bceb-4c55-aedc-d2441749dd0e" providerId="ADAL" clId="{30BEB4F3-25E5-4E31-AE4A-97799CE89AE7}" dt="2025-02-27T05:01:26.389" v="492" actId="20577"/>
      <pc:docMkLst>
        <pc:docMk/>
      </pc:docMkLst>
      <pc:sldChg chg="modSp mod">
        <pc:chgData name="Xiaochen Zhang" userId="259e62bd-bceb-4c55-aedc-d2441749dd0e" providerId="ADAL" clId="{30BEB4F3-25E5-4E31-AE4A-97799CE89AE7}" dt="2025-02-26T23:09:34.335" v="412" actId="1076"/>
        <pc:sldMkLst>
          <pc:docMk/>
          <pc:sldMk cId="0" sldId="256"/>
        </pc:sldMkLst>
        <pc:spChg chg="mod">
          <ac:chgData name="Xiaochen Zhang" userId="259e62bd-bceb-4c55-aedc-d2441749dd0e" providerId="ADAL" clId="{30BEB4F3-25E5-4E31-AE4A-97799CE89AE7}" dt="2025-02-26T23:09:34.335" v="412" actId="1076"/>
          <ac:spMkLst>
            <pc:docMk/>
            <pc:sldMk cId="0" sldId="256"/>
            <ac:spMk id="173" creationId="{00000000-0000-0000-0000-000000000000}"/>
          </ac:spMkLst>
        </pc:spChg>
      </pc:sldChg>
      <pc:sldChg chg="addSp delSp modSp mod">
        <pc:chgData name="Xiaochen Zhang" userId="259e62bd-bceb-4c55-aedc-d2441749dd0e" providerId="ADAL" clId="{30BEB4F3-25E5-4E31-AE4A-97799CE89AE7}" dt="2025-02-26T23:13:56.040" v="455" actId="20577"/>
        <pc:sldMkLst>
          <pc:docMk/>
          <pc:sldMk cId="0" sldId="275"/>
        </pc:sldMkLst>
        <pc:spChg chg="add mod">
          <ac:chgData name="Xiaochen Zhang" userId="259e62bd-bceb-4c55-aedc-d2441749dd0e" providerId="ADAL" clId="{30BEB4F3-25E5-4E31-AE4A-97799CE89AE7}" dt="2025-02-26T23:13:56.040" v="455" actId="20577"/>
          <ac:spMkLst>
            <pc:docMk/>
            <pc:sldMk cId="0" sldId="275"/>
            <ac:spMk id="2" creationId="{2E6C3853-A00A-ED1E-9286-48CF97547AFA}"/>
          </ac:spMkLst>
        </pc:spChg>
        <pc:spChg chg="mod">
          <ac:chgData name="Xiaochen Zhang" userId="259e62bd-bceb-4c55-aedc-d2441749dd0e" providerId="ADAL" clId="{30BEB4F3-25E5-4E31-AE4A-97799CE89AE7}" dt="2025-02-26T23:09:24.478" v="410" actId="1076"/>
          <ac:spMkLst>
            <pc:docMk/>
            <pc:sldMk cId="0" sldId="275"/>
            <ac:spMk id="509" creationId="{00000000-0000-0000-0000-000000000000}"/>
          </ac:spMkLst>
        </pc:spChg>
        <pc:grpChg chg="del">
          <ac:chgData name="Xiaochen Zhang" userId="259e62bd-bceb-4c55-aedc-d2441749dd0e" providerId="ADAL" clId="{30BEB4F3-25E5-4E31-AE4A-97799CE89AE7}" dt="2025-02-26T23:09:15.305" v="409" actId="478"/>
          <ac:grpSpMkLst>
            <pc:docMk/>
            <pc:sldMk cId="0" sldId="275"/>
            <ac:grpSpMk id="512" creationId="{00000000-0000-0000-0000-000000000000}"/>
          </ac:grpSpMkLst>
        </pc:grpChg>
        <pc:grpChg chg="del">
          <ac:chgData name="Xiaochen Zhang" userId="259e62bd-bceb-4c55-aedc-d2441749dd0e" providerId="ADAL" clId="{30BEB4F3-25E5-4E31-AE4A-97799CE89AE7}" dt="2025-02-26T23:09:13.979" v="407" actId="478"/>
          <ac:grpSpMkLst>
            <pc:docMk/>
            <pc:sldMk cId="0" sldId="275"/>
            <ac:grpSpMk id="515" creationId="{00000000-0000-0000-0000-000000000000}"/>
          </ac:grpSpMkLst>
        </pc:grpChg>
        <pc:grpChg chg="del">
          <ac:chgData name="Xiaochen Zhang" userId="259e62bd-bceb-4c55-aedc-d2441749dd0e" providerId="ADAL" clId="{30BEB4F3-25E5-4E31-AE4A-97799CE89AE7}" dt="2025-02-26T23:09:14.539" v="408" actId="478"/>
          <ac:grpSpMkLst>
            <pc:docMk/>
            <pc:sldMk cId="0" sldId="275"/>
            <ac:grpSpMk id="520" creationId="{00000000-0000-0000-0000-000000000000}"/>
          </ac:grpSpMkLst>
        </pc:grpChg>
        <pc:cxnChg chg="add mod">
          <ac:chgData name="Xiaochen Zhang" userId="259e62bd-bceb-4c55-aedc-d2441749dd0e" providerId="ADAL" clId="{30BEB4F3-25E5-4E31-AE4A-97799CE89AE7}" dt="2025-02-26T23:11:52.913" v="436" actId="1076"/>
          <ac:cxnSpMkLst>
            <pc:docMk/>
            <pc:sldMk cId="0" sldId="275"/>
            <ac:cxnSpMk id="3" creationId="{30B0EEDF-C312-A6CA-A206-D3BC33B76EE6}"/>
          </ac:cxnSpMkLst>
        </pc:cxnChg>
      </pc:sldChg>
      <pc:sldChg chg="modSp add mod modNotesTx">
        <pc:chgData name="Xiaochen Zhang" userId="259e62bd-bceb-4c55-aedc-d2441749dd0e" providerId="ADAL" clId="{30BEB4F3-25E5-4E31-AE4A-97799CE89AE7}" dt="2025-02-27T05:00:55.997" v="484" actId="20577"/>
        <pc:sldMkLst>
          <pc:docMk/>
          <pc:sldMk cId="2529751441" sldId="292"/>
        </pc:sldMkLst>
        <pc:spChg chg="mod">
          <ac:chgData name="Xiaochen Zhang" userId="259e62bd-bceb-4c55-aedc-d2441749dd0e" providerId="ADAL" clId="{30BEB4F3-25E5-4E31-AE4A-97799CE89AE7}" dt="2025-02-27T04:59:01.359" v="477" actId="1036"/>
          <ac:spMkLst>
            <pc:docMk/>
            <pc:sldMk cId="2529751441" sldId="292"/>
            <ac:spMk id="4" creationId="{918FFAF6-CAF5-952A-22A7-D894966CC861}"/>
          </ac:spMkLst>
        </pc:spChg>
        <pc:graphicFrameChg chg="modGraphic">
          <ac:chgData name="Xiaochen Zhang" userId="259e62bd-bceb-4c55-aedc-d2441749dd0e" providerId="ADAL" clId="{30BEB4F3-25E5-4E31-AE4A-97799CE89AE7}" dt="2025-02-26T23:06:24.387" v="403" actId="14734"/>
          <ac:graphicFrameMkLst>
            <pc:docMk/>
            <pc:sldMk cId="2529751441" sldId="292"/>
            <ac:graphicFrameMk id="14" creationId="{97F11D89-2A36-206E-CAF7-70788A780516}"/>
          </ac:graphicFrameMkLst>
        </pc:graphicFrameChg>
        <pc:picChg chg="mod">
          <ac:chgData name="Xiaochen Zhang" userId="259e62bd-bceb-4c55-aedc-d2441749dd0e" providerId="ADAL" clId="{30BEB4F3-25E5-4E31-AE4A-97799CE89AE7}" dt="2025-02-27T05:00:14.166" v="480"/>
          <ac:picMkLst>
            <pc:docMk/>
            <pc:sldMk cId="2529751441" sldId="292"/>
            <ac:picMk id="3" creationId="{1F6E2707-BD6B-B2DE-7B83-097E9DAD59C2}"/>
          </ac:picMkLst>
        </pc:picChg>
      </pc:sldChg>
      <pc:sldChg chg="addSp delSp modSp add mod modNotesTx">
        <pc:chgData name="Xiaochen Zhang" userId="259e62bd-bceb-4c55-aedc-d2441749dd0e" providerId="ADAL" clId="{30BEB4F3-25E5-4E31-AE4A-97799CE89AE7}" dt="2025-02-27T05:01:10.793" v="487" actId="12"/>
        <pc:sldMkLst>
          <pc:docMk/>
          <pc:sldMk cId="346699819" sldId="293"/>
        </pc:sldMkLst>
        <pc:spChg chg="del mod">
          <ac:chgData name="Xiaochen Zhang" userId="259e62bd-bceb-4c55-aedc-d2441749dd0e" providerId="ADAL" clId="{30BEB4F3-25E5-4E31-AE4A-97799CE89AE7}" dt="2025-02-27T04:59:08.653" v="478" actId="478"/>
          <ac:spMkLst>
            <pc:docMk/>
            <pc:sldMk cId="346699819" sldId="293"/>
            <ac:spMk id="3" creationId="{763B019D-F6A2-3953-3A4D-DAFFD304853C}"/>
          </ac:spMkLst>
        </pc:spChg>
        <pc:spChg chg="add mod">
          <ac:chgData name="Xiaochen Zhang" userId="259e62bd-bceb-4c55-aedc-d2441749dd0e" providerId="ADAL" clId="{30BEB4F3-25E5-4E31-AE4A-97799CE89AE7}" dt="2025-02-27T04:59:09.084" v="479"/>
          <ac:spMkLst>
            <pc:docMk/>
            <pc:sldMk cId="346699819" sldId="293"/>
            <ac:spMk id="4" creationId="{52BCFF4C-CD50-4E3A-B921-E0B39ED27673}"/>
          </ac:spMkLst>
        </pc:spChg>
        <pc:spChg chg="mod">
          <ac:chgData name="Xiaochen Zhang" userId="259e62bd-bceb-4c55-aedc-d2441749dd0e" providerId="ADAL" clId="{30BEB4F3-25E5-4E31-AE4A-97799CE89AE7}" dt="2025-02-26T23:08:26.267" v="406" actId="20577"/>
          <ac:spMkLst>
            <pc:docMk/>
            <pc:sldMk cId="346699819" sldId="293"/>
            <ac:spMk id="14" creationId="{1C940347-0076-AF5B-1768-C8110105212A}"/>
          </ac:spMkLst>
        </pc:spChg>
        <pc:spChg chg="mod">
          <ac:chgData name="Xiaochen Zhang" userId="259e62bd-bceb-4c55-aedc-d2441749dd0e" providerId="ADAL" clId="{30BEB4F3-25E5-4E31-AE4A-97799CE89AE7}" dt="2025-02-26T23:08:23.839" v="404" actId="20577"/>
          <ac:spMkLst>
            <pc:docMk/>
            <pc:sldMk cId="346699819" sldId="293"/>
            <ac:spMk id="15" creationId="{31B65146-9AD7-A461-E8C7-E5A12D86A65B}"/>
          </ac:spMkLst>
        </pc:spChg>
      </pc:sldChg>
      <pc:sldChg chg="add del modNotesTx">
        <pc:chgData name="Xiaochen Zhang" userId="259e62bd-bceb-4c55-aedc-d2441749dd0e" providerId="ADAL" clId="{30BEB4F3-25E5-4E31-AE4A-97799CE89AE7}" dt="2025-02-27T05:01:26.389" v="492" actId="20577"/>
        <pc:sldMkLst>
          <pc:docMk/>
          <pc:sldMk cId="2293221517" sldId="294"/>
        </pc:sldMkLst>
      </pc:sldChg>
    </pc:docChg>
  </pc:docChgLst>
  <pc:docChgLst>
    <pc:chgData name="Xiaochen Zhang" userId="S::zhan5465@purdue.edu::259e62bd-bceb-4c55-aedc-d2441749dd0e" providerId="AD" clId="Web-{D105E355-66E9-DB1D-FD20-9D58FBEAC8E0}"/>
    <pc:docChg chg="modSld">
      <pc:chgData name="Xiaochen Zhang" userId="S::zhan5465@purdue.edu::259e62bd-bceb-4c55-aedc-d2441749dd0e" providerId="AD" clId="Web-{D105E355-66E9-DB1D-FD20-9D58FBEAC8E0}" dt="2025-02-27T04:35:16.633" v="3"/>
      <pc:docMkLst>
        <pc:docMk/>
      </pc:docMkLst>
      <pc:sldChg chg="addSp delSp modSp">
        <pc:chgData name="Xiaochen Zhang" userId="S::zhan5465@purdue.edu::259e62bd-bceb-4c55-aedc-d2441749dd0e" providerId="AD" clId="Web-{D105E355-66E9-DB1D-FD20-9D58FBEAC8E0}" dt="2025-02-27T04:35:16.633" v="3"/>
        <pc:sldMkLst>
          <pc:docMk/>
          <pc:sldMk cId="2529751441" sldId="292"/>
        </pc:sldMkLst>
        <pc:picChg chg="add del mod">
          <ac:chgData name="Xiaochen Zhang" userId="S::zhan5465@purdue.edu::259e62bd-bceb-4c55-aedc-d2441749dd0e" providerId="AD" clId="Web-{D105E355-66E9-DB1D-FD20-9D58FBEAC8E0}" dt="2025-02-27T04:35:16.633" v="3"/>
          <ac:picMkLst>
            <pc:docMk/>
            <pc:sldMk cId="2529751441" sldId="292"/>
            <ac:picMk id="3" creationId="{49B04121-D539-DD74-F677-357ED4D3A03A}"/>
          </ac:picMkLst>
        </pc:picChg>
      </pc:sldChg>
    </pc:docChg>
  </pc:docChgLst>
  <pc:docChgLst>
    <pc:chgData name="Liu, Shijiao" userId="S::liu3379@purdue.edu::132b1c5b-a823-4fcc-ae52-affb1880c8a4" providerId="AD" clId="Web-{90FE897E-BC3A-D795-3F86-BAD0A59245E1}"/>
    <pc:docChg chg="modSld">
      <pc:chgData name="Liu, Shijiao" userId="S::liu3379@purdue.edu::132b1c5b-a823-4fcc-ae52-affb1880c8a4" providerId="AD" clId="Web-{90FE897E-BC3A-D795-3F86-BAD0A59245E1}" dt="2025-02-27T01:38:15.971" v="42" actId="20577"/>
      <pc:docMkLst>
        <pc:docMk/>
      </pc:docMkLst>
      <pc:sldChg chg="modSp">
        <pc:chgData name="Liu, Shijiao" userId="S::liu3379@purdue.edu::132b1c5b-a823-4fcc-ae52-affb1880c8a4" providerId="AD" clId="Web-{90FE897E-BC3A-D795-3F86-BAD0A59245E1}" dt="2025-02-27T01:38:15.971" v="42" actId="20577"/>
        <pc:sldMkLst>
          <pc:docMk/>
          <pc:sldMk cId="2022970408" sldId="295"/>
        </pc:sldMkLst>
        <pc:spChg chg="mod">
          <ac:chgData name="Liu, Shijiao" userId="S::liu3379@purdue.edu::132b1c5b-a823-4fcc-ae52-affb1880c8a4" providerId="AD" clId="Web-{90FE897E-BC3A-D795-3F86-BAD0A59245E1}" dt="2025-02-27T01:38:15.971" v="42" actId="20577"/>
          <ac:spMkLst>
            <pc:docMk/>
            <pc:sldMk cId="2022970408" sldId="295"/>
            <ac:spMk id="3" creationId="{0AA2CF36-2675-17E5-371F-1528C9941A6C}"/>
          </ac:spMkLst>
        </pc:spChg>
      </pc:sldChg>
    </pc:docChg>
  </pc:docChgLst>
  <pc:docChgLst>
    <pc:chgData name="Xiaoting Lu" userId="S::lu1194@purdue.edu::2f54996a-2a2b-4b1f-a5cc-125c97b1e5bf" providerId="AD" clId="Web-{1B0CB31A-4961-7413-9B6B-4B15E7941756}"/>
    <pc:docChg chg="addSld delSld modSld">
      <pc:chgData name="Xiaoting Lu" userId="S::lu1194@purdue.edu::2f54996a-2a2b-4b1f-a5cc-125c97b1e5bf" providerId="AD" clId="Web-{1B0CB31A-4961-7413-9B6B-4B15E7941756}" dt="2025-02-25T20:53:51.967" v="475" actId="20577"/>
      <pc:docMkLst>
        <pc:docMk/>
      </pc:docMkLst>
      <pc:sldChg chg="addSp delSp modSp">
        <pc:chgData name="Xiaoting Lu" userId="S::lu1194@purdue.edu::2f54996a-2a2b-4b1f-a5cc-125c97b1e5bf" providerId="AD" clId="Web-{1B0CB31A-4961-7413-9B6B-4B15E7941756}" dt="2025-02-25T20:53:51.967" v="475" actId="20577"/>
        <pc:sldMkLst>
          <pc:docMk/>
          <pc:sldMk cId="4263572983" sldId="286"/>
        </pc:sldMkLst>
        <pc:spChg chg="mod">
          <ac:chgData name="Xiaoting Lu" userId="S::lu1194@purdue.edu::2f54996a-2a2b-4b1f-a5cc-125c97b1e5bf" providerId="AD" clId="Web-{1B0CB31A-4961-7413-9B6B-4B15E7941756}" dt="2025-02-25T19:52:39.821" v="133" actId="1076"/>
          <ac:spMkLst>
            <pc:docMk/>
            <pc:sldMk cId="4263572983" sldId="286"/>
            <ac:spMk id="2" creationId="{5A5A8353-6536-103A-9A9F-5020CB472599}"/>
          </ac:spMkLst>
        </pc:spChg>
        <pc:spChg chg="add mod">
          <ac:chgData name="Xiaoting Lu" userId="S::lu1194@purdue.edu::2f54996a-2a2b-4b1f-a5cc-125c97b1e5bf" providerId="AD" clId="Web-{1B0CB31A-4961-7413-9B6B-4B15E7941756}" dt="2025-02-25T20:51:44.278" v="416" actId="1076"/>
          <ac:spMkLst>
            <pc:docMk/>
            <pc:sldMk cId="4263572983" sldId="286"/>
            <ac:spMk id="3" creationId="{19DF6C42-AD57-34B5-DFC3-EF92310E8D7D}"/>
          </ac:spMkLst>
        </pc:spChg>
        <pc:spChg chg="del mod">
          <ac:chgData name="Xiaoting Lu" userId="S::lu1194@purdue.edu::2f54996a-2a2b-4b1f-a5cc-125c97b1e5bf" providerId="AD" clId="Web-{1B0CB31A-4961-7413-9B6B-4B15E7941756}" dt="2025-02-25T19:14:22.628" v="14"/>
          <ac:spMkLst>
            <pc:docMk/>
            <pc:sldMk cId="4263572983" sldId="286"/>
            <ac:spMk id="3" creationId="{C90F228E-2131-44CD-6D82-6C533B080FD5}"/>
          </ac:spMkLst>
        </pc:spChg>
        <pc:spChg chg="add mod">
          <ac:chgData name="Xiaoting Lu" userId="S::lu1194@purdue.edu::2f54996a-2a2b-4b1f-a5cc-125c97b1e5bf" providerId="AD" clId="Web-{1B0CB31A-4961-7413-9B6B-4B15E7941756}" dt="2025-02-25T19:55:35.181" v="186" actId="20577"/>
          <ac:spMkLst>
            <pc:docMk/>
            <pc:sldMk cId="4263572983" sldId="286"/>
            <ac:spMk id="5" creationId="{70396E22-DE5B-40B2-EFC0-19D359D18C2F}"/>
          </ac:spMkLst>
        </pc:spChg>
        <pc:spChg chg="add mod">
          <ac:chgData name="Xiaoting Lu" userId="S::lu1194@purdue.edu::2f54996a-2a2b-4b1f-a5cc-125c97b1e5bf" providerId="AD" clId="Web-{1B0CB31A-4961-7413-9B6B-4B15E7941756}" dt="2025-02-25T20:53:51.967" v="475" actId="20577"/>
          <ac:spMkLst>
            <pc:docMk/>
            <pc:sldMk cId="4263572983" sldId="286"/>
            <ac:spMk id="21" creationId="{DE1B968C-9B9F-9D52-8D02-B682964EE787}"/>
          </ac:spMkLst>
        </pc:spChg>
        <pc:picChg chg="add mod">
          <ac:chgData name="Xiaoting Lu" userId="S::lu1194@purdue.edu::2f54996a-2a2b-4b1f-a5cc-125c97b1e5bf" providerId="AD" clId="Web-{1B0CB31A-4961-7413-9B6B-4B15E7941756}" dt="2025-02-25T20:51:41.700" v="415" actId="14100"/>
          <ac:picMkLst>
            <pc:docMk/>
            <pc:sldMk cId="4263572983" sldId="286"/>
            <ac:picMk id="4" creationId="{C4D39465-C4F0-9E62-BBD7-57F5886FC1FC}"/>
          </ac:picMkLst>
        </pc:picChg>
        <pc:picChg chg="add del mod">
          <ac:chgData name="Xiaoting Lu" userId="S::lu1194@purdue.edu::2f54996a-2a2b-4b1f-a5cc-125c97b1e5bf" providerId="AD" clId="Web-{1B0CB31A-4961-7413-9B6B-4B15E7941756}" dt="2025-02-25T19:17:42.034" v="25"/>
          <ac:picMkLst>
            <pc:docMk/>
            <pc:sldMk cId="4263572983" sldId="286"/>
            <ac:picMk id="4" creationId="{FCD0B97E-45A4-86C2-5AD2-5029B105257E}"/>
          </ac:picMkLst>
        </pc:picChg>
        <pc:inkChg chg="add del">
          <ac:chgData name="Xiaoting Lu" userId="S::lu1194@purdue.edu::2f54996a-2a2b-4b1f-a5cc-125c97b1e5bf" providerId="AD" clId="Web-{1B0CB31A-4961-7413-9B6B-4B15E7941756}" dt="2025-02-25T19:49:28.711" v="87"/>
          <ac:inkMkLst>
            <pc:docMk/>
            <pc:sldMk cId="4263572983" sldId="286"/>
            <ac:inkMk id="6" creationId="{DFA3F019-EC78-F4C5-89D1-A89C1019F895}"/>
          </ac:inkMkLst>
        </pc:inkChg>
        <pc:inkChg chg="add del">
          <ac:chgData name="Xiaoting Lu" userId="S::lu1194@purdue.edu::2f54996a-2a2b-4b1f-a5cc-125c97b1e5bf" providerId="AD" clId="Web-{1B0CB31A-4961-7413-9B6B-4B15E7941756}" dt="2025-02-25T19:49:26.320" v="86"/>
          <ac:inkMkLst>
            <pc:docMk/>
            <pc:sldMk cId="4263572983" sldId="286"/>
            <ac:inkMk id="7" creationId="{15DEC2F2-DD63-954E-114C-23F33877F278}"/>
          </ac:inkMkLst>
        </pc:inkChg>
        <pc:inkChg chg="add">
          <ac:chgData name="Xiaoting Lu" userId="S::lu1194@purdue.edu::2f54996a-2a2b-4b1f-a5cc-125c97b1e5bf" providerId="AD" clId="Web-{1B0CB31A-4961-7413-9B6B-4B15E7941756}" dt="2025-02-25T19:49:37.351" v="89"/>
          <ac:inkMkLst>
            <pc:docMk/>
            <pc:sldMk cId="4263572983" sldId="286"/>
            <ac:inkMk id="8" creationId="{E021050F-AE0B-53AA-F72A-BE966C7C244D}"/>
          </ac:inkMkLst>
        </pc:inkChg>
        <pc:inkChg chg="add mod">
          <ac:chgData name="Xiaoting Lu" userId="S::lu1194@purdue.edu::2f54996a-2a2b-4b1f-a5cc-125c97b1e5bf" providerId="AD" clId="Web-{1B0CB31A-4961-7413-9B6B-4B15E7941756}" dt="2025-02-25T20:51:47.544" v="417" actId="14100"/>
          <ac:inkMkLst>
            <pc:docMk/>
            <pc:sldMk cId="4263572983" sldId="286"/>
            <ac:inkMk id="9" creationId="{8AA4460E-A774-9C1F-5DF1-2AE0D391347D}"/>
          </ac:inkMkLst>
        </pc:inkChg>
        <pc:inkChg chg="add">
          <ac:chgData name="Xiaoting Lu" userId="S::lu1194@purdue.edu::2f54996a-2a2b-4b1f-a5cc-125c97b1e5bf" providerId="AD" clId="Web-{1B0CB31A-4961-7413-9B6B-4B15E7941756}" dt="2025-02-25T19:49:41.883" v="91"/>
          <ac:inkMkLst>
            <pc:docMk/>
            <pc:sldMk cId="4263572983" sldId="286"/>
            <ac:inkMk id="10" creationId="{22557790-B817-305A-83A0-810180D88501}"/>
          </ac:inkMkLst>
        </pc:inkChg>
        <pc:inkChg chg="add">
          <ac:chgData name="Xiaoting Lu" userId="S::lu1194@purdue.edu::2f54996a-2a2b-4b1f-a5cc-125c97b1e5bf" providerId="AD" clId="Web-{1B0CB31A-4961-7413-9B6B-4B15E7941756}" dt="2025-02-25T19:49:42.351" v="92"/>
          <ac:inkMkLst>
            <pc:docMk/>
            <pc:sldMk cId="4263572983" sldId="286"/>
            <ac:inkMk id="11" creationId="{9D259879-2625-FF86-4C25-E9DCCA0FF526}"/>
          </ac:inkMkLst>
        </pc:inkChg>
        <pc:inkChg chg="add">
          <ac:chgData name="Xiaoting Lu" userId="S::lu1194@purdue.edu::2f54996a-2a2b-4b1f-a5cc-125c97b1e5bf" providerId="AD" clId="Web-{1B0CB31A-4961-7413-9B6B-4B15E7941756}" dt="2025-02-25T19:49:43.929" v="93"/>
          <ac:inkMkLst>
            <pc:docMk/>
            <pc:sldMk cId="4263572983" sldId="286"/>
            <ac:inkMk id="12" creationId="{1F254197-2A71-E6A2-712A-F759E84DEF45}"/>
          </ac:inkMkLst>
        </pc:inkChg>
        <pc:inkChg chg="add del">
          <ac:chgData name="Xiaoting Lu" userId="S::lu1194@purdue.edu::2f54996a-2a2b-4b1f-a5cc-125c97b1e5bf" providerId="AD" clId="Web-{1B0CB31A-4961-7413-9B6B-4B15E7941756}" dt="2025-02-25T19:55:04.181" v="178"/>
          <ac:inkMkLst>
            <pc:docMk/>
            <pc:sldMk cId="4263572983" sldId="286"/>
            <ac:inkMk id="13" creationId="{C5F828ED-9E10-2E5B-87EE-CA692F638464}"/>
          </ac:inkMkLst>
        </pc:inkChg>
        <pc:inkChg chg="add del">
          <ac:chgData name="Xiaoting Lu" userId="S::lu1194@purdue.edu::2f54996a-2a2b-4b1f-a5cc-125c97b1e5bf" providerId="AD" clId="Web-{1B0CB31A-4961-7413-9B6B-4B15E7941756}" dt="2025-02-25T19:49:54.789" v="98"/>
          <ac:inkMkLst>
            <pc:docMk/>
            <pc:sldMk cId="4263572983" sldId="286"/>
            <ac:inkMk id="14" creationId="{6EA45C5D-EA71-A605-EE55-97F04073E7C2}"/>
          </ac:inkMkLst>
        </pc:inkChg>
        <pc:inkChg chg="add del">
          <ac:chgData name="Xiaoting Lu" userId="S::lu1194@purdue.edu::2f54996a-2a2b-4b1f-a5cc-125c97b1e5bf" providerId="AD" clId="Web-{1B0CB31A-4961-7413-9B6B-4B15E7941756}" dt="2025-02-25T19:49:51.961" v="97"/>
          <ac:inkMkLst>
            <pc:docMk/>
            <pc:sldMk cId="4263572983" sldId="286"/>
            <ac:inkMk id="15" creationId="{20CF39B5-996E-D7DE-1148-C372D11D43E4}"/>
          </ac:inkMkLst>
        </pc:inkChg>
        <pc:inkChg chg="add del">
          <ac:chgData name="Xiaoting Lu" userId="S::lu1194@purdue.edu::2f54996a-2a2b-4b1f-a5cc-125c97b1e5bf" providerId="AD" clId="Web-{1B0CB31A-4961-7413-9B6B-4B15E7941756}" dt="2025-02-25T19:50:00.914" v="100"/>
          <ac:inkMkLst>
            <pc:docMk/>
            <pc:sldMk cId="4263572983" sldId="286"/>
            <ac:inkMk id="16" creationId="{F05FB91C-4F9C-EFDB-219D-354B05BC28AA}"/>
          </ac:inkMkLst>
        </pc:inkChg>
        <pc:inkChg chg="add del">
          <ac:chgData name="Xiaoting Lu" userId="S::lu1194@purdue.edu::2f54996a-2a2b-4b1f-a5cc-125c97b1e5bf" providerId="AD" clId="Web-{1B0CB31A-4961-7413-9B6B-4B15E7941756}" dt="2025-02-25T19:54:39.384" v="166"/>
          <ac:inkMkLst>
            <pc:docMk/>
            <pc:sldMk cId="4263572983" sldId="286"/>
            <ac:inkMk id="17" creationId="{1E043B3A-A22D-906D-9866-7B1EB823ABB7}"/>
          </ac:inkMkLst>
        </pc:inkChg>
        <pc:inkChg chg="add">
          <ac:chgData name="Xiaoting Lu" userId="S::lu1194@purdue.edu::2f54996a-2a2b-4b1f-a5cc-125c97b1e5bf" providerId="AD" clId="Web-{1B0CB31A-4961-7413-9B6B-4B15E7941756}" dt="2025-02-25T19:58:11.307" v="213"/>
          <ac:inkMkLst>
            <pc:docMk/>
            <pc:sldMk cId="4263572983" sldId="286"/>
            <ac:inkMk id="18" creationId="{8BE3197C-0AB3-461C-F465-84F09E0BDCBB}"/>
          </ac:inkMkLst>
        </pc:inkChg>
        <pc:inkChg chg="add">
          <ac:chgData name="Xiaoting Lu" userId="S::lu1194@purdue.edu::2f54996a-2a2b-4b1f-a5cc-125c97b1e5bf" providerId="AD" clId="Web-{1B0CB31A-4961-7413-9B6B-4B15E7941756}" dt="2025-02-25T19:58:13.167" v="214"/>
          <ac:inkMkLst>
            <pc:docMk/>
            <pc:sldMk cId="4263572983" sldId="286"/>
            <ac:inkMk id="19" creationId="{6F3873FB-56E7-0175-E01F-8EADA593036A}"/>
          </ac:inkMkLst>
        </pc:inkChg>
        <pc:inkChg chg="add">
          <ac:chgData name="Xiaoting Lu" userId="S::lu1194@purdue.edu::2f54996a-2a2b-4b1f-a5cc-125c97b1e5bf" providerId="AD" clId="Web-{1B0CB31A-4961-7413-9B6B-4B15E7941756}" dt="2025-02-25T19:58:14.948" v="215"/>
          <ac:inkMkLst>
            <pc:docMk/>
            <pc:sldMk cId="4263572983" sldId="286"/>
            <ac:inkMk id="20" creationId="{4BA0D489-D270-DFA9-8C92-A4B174B55E05}"/>
          </ac:inkMkLst>
        </pc:inkChg>
      </pc:sldChg>
      <pc:sldChg chg="delSp modSp add del replId">
        <pc:chgData name="Xiaoting Lu" userId="S::lu1194@purdue.edu::2f54996a-2a2b-4b1f-a5cc-125c97b1e5bf" providerId="AD" clId="Web-{1B0CB31A-4961-7413-9B6B-4B15E7941756}" dt="2025-02-25T19:14:46.972" v="20"/>
        <pc:sldMkLst>
          <pc:docMk/>
          <pc:sldMk cId="3286875916" sldId="287"/>
        </pc:sldMkLst>
        <pc:spChg chg="del mod">
          <ac:chgData name="Xiaoting Lu" userId="S::lu1194@purdue.edu::2f54996a-2a2b-4b1f-a5cc-125c97b1e5bf" providerId="AD" clId="Web-{1B0CB31A-4961-7413-9B6B-4B15E7941756}" dt="2025-02-25T19:14:08.081" v="3"/>
          <ac:spMkLst>
            <pc:docMk/>
            <pc:sldMk cId="3286875916" sldId="287"/>
            <ac:spMk id="3" creationId="{2FF96866-A8EA-B6A1-9AFD-B17E305CC2DE}"/>
          </ac:spMkLst>
        </pc:spChg>
      </pc:sldChg>
      <pc:sldChg chg="addSp delSp modSp add replId">
        <pc:chgData name="Xiaoting Lu" userId="S::lu1194@purdue.edu::2f54996a-2a2b-4b1f-a5cc-125c97b1e5bf" providerId="AD" clId="Web-{1B0CB31A-4961-7413-9B6B-4B15E7941756}" dt="2025-02-25T20:20:49.018" v="374" actId="1076"/>
        <pc:sldMkLst>
          <pc:docMk/>
          <pc:sldMk cId="2775016257" sldId="288"/>
        </pc:sldMkLst>
        <pc:spChg chg="mod">
          <ac:chgData name="Xiaoting Lu" userId="S::lu1194@purdue.edu::2f54996a-2a2b-4b1f-a5cc-125c97b1e5bf" providerId="AD" clId="Web-{1B0CB31A-4961-7413-9B6B-4B15E7941756}" dt="2025-02-25T20:01:07.730" v="222" actId="1076"/>
          <ac:spMkLst>
            <pc:docMk/>
            <pc:sldMk cId="2775016257" sldId="288"/>
            <ac:spMk id="2" creationId="{D068C174-2621-D5C1-652D-A67583393393}"/>
          </ac:spMkLst>
        </pc:spChg>
        <pc:spChg chg="add del mod">
          <ac:chgData name="Xiaoting Lu" userId="S::lu1194@purdue.edu::2f54996a-2a2b-4b1f-a5cc-125c97b1e5bf" providerId="AD" clId="Web-{1B0CB31A-4961-7413-9B6B-4B15E7941756}" dt="2025-02-25T20:12:27.875" v="252"/>
          <ac:spMkLst>
            <pc:docMk/>
            <pc:sldMk cId="2775016257" sldId="288"/>
            <ac:spMk id="4" creationId="{0DCDD3C7-B185-1D0E-0616-1C5856CE4679}"/>
          </ac:spMkLst>
        </pc:spChg>
        <pc:spChg chg="add mod">
          <ac:chgData name="Xiaoting Lu" userId="S::lu1194@purdue.edu::2f54996a-2a2b-4b1f-a5cc-125c97b1e5bf" providerId="AD" clId="Web-{1B0CB31A-4961-7413-9B6B-4B15E7941756}" dt="2025-02-25T20:20:49.018" v="374" actId="1076"/>
          <ac:spMkLst>
            <pc:docMk/>
            <pc:sldMk cId="2775016257" sldId="288"/>
            <ac:spMk id="25" creationId="{360E37D2-735C-BFE0-28DE-5E283841BE16}"/>
          </ac:spMkLst>
        </pc:spChg>
        <pc:spChg chg="add mod">
          <ac:chgData name="Xiaoting Lu" userId="S::lu1194@purdue.edu::2f54996a-2a2b-4b1f-a5cc-125c97b1e5bf" providerId="AD" clId="Web-{1B0CB31A-4961-7413-9B6B-4B15E7941756}" dt="2025-02-25T20:20:37.627" v="372" actId="1076"/>
          <ac:spMkLst>
            <pc:docMk/>
            <pc:sldMk cId="2775016257" sldId="288"/>
            <ac:spMk id="26" creationId="{DFF4D33D-7B5F-3791-F14C-81090E454924}"/>
          </ac:spMkLst>
        </pc:spChg>
        <pc:picChg chg="add mod">
          <ac:chgData name="Xiaoting Lu" userId="S::lu1194@purdue.edu::2f54996a-2a2b-4b1f-a5cc-125c97b1e5bf" providerId="AD" clId="Web-{1B0CB31A-4961-7413-9B6B-4B15E7941756}" dt="2025-02-25T20:20:33.518" v="371" actId="1076"/>
          <ac:picMkLst>
            <pc:docMk/>
            <pc:sldMk cId="2775016257" sldId="288"/>
            <ac:picMk id="3" creationId="{A1CB4076-1E8D-5298-F132-484888F647B4}"/>
          </ac:picMkLst>
        </pc:picChg>
        <pc:inkChg chg="add del">
          <ac:chgData name="Xiaoting Lu" userId="S::lu1194@purdue.edu::2f54996a-2a2b-4b1f-a5cc-125c97b1e5bf" providerId="AD" clId="Web-{1B0CB31A-4961-7413-9B6B-4B15E7941756}" dt="2025-02-25T20:12:57.203" v="263"/>
          <ac:inkMkLst>
            <pc:docMk/>
            <pc:sldMk cId="2775016257" sldId="288"/>
            <ac:inkMk id="5" creationId="{836B641B-AAA8-B62A-C21E-83446B746B82}"/>
          </ac:inkMkLst>
        </pc:inkChg>
        <pc:inkChg chg="add del">
          <ac:chgData name="Xiaoting Lu" userId="S::lu1194@purdue.edu::2f54996a-2a2b-4b1f-a5cc-125c97b1e5bf" providerId="AD" clId="Web-{1B0CB31A-4961-7413-9B6B-4B15E7941756}" dt="2025-02-25T20:12:57.203" v="262"/>
          <ac:inkMkLst>
            <pc:docMk/>
            <pc:sldMk cId="2775016257" sldId="288"/>
            <ac:inkMk id="6" creationId="{F3715727-55F6-1C92-FCBB-B6C49D1E2666}"/>
          </ac:inkMkLst>
        </pc:inkChg>
        <pc:inkChg chg="add del">
          <ac:chgData name="Xiaoting Lu" userId="S::lu1194@purdue.edu::2f54996a-2a2b-4b1f-a5cc-125c97b1e5bf" providerId="AD" clId="Web-{1B0CB31A-4961-7413-9B6B-4B15E7941756}" dt="2025-02-25T20:12:57.203" v="261"/>
          <ac:inkMkLst>
            <pc:docMk/>
            <pc:sldMk cId="2775016257" sldId="288"/>
            <ac:inkMk id="7" creationId="{9D7AC614-55D0-930C-35DB-1DD9F11843E2}"/>
          </ac:inkMkLst>
        </pc:inkChg>
        <pc:inkChg chg="add del">
          <ac:chgData name="Xiaoting Lu" userId="S::lu1194@purdue.edu::2f54996a-2a2b-4b1f-a5cc-125c97b1e5bf" providerId="AD" clId="Web-{1B0CB31A-4961-7413-9B6B-4B15E7941756}" dt="2025-02-25T20:12:57.203" v="260"/>
          <ac:inkMkLst>
            <pc:docMk/>
            <pc:sldMk cId="2775016257" sldId="288"/>
            <ac:inkMk id="8" creationId="{F999732E-6E7D-462F-FFCF-B68EBD07A58D}"/>
          </ac:inkMkLst>
        </pc:inkChg>
        <pc:inkChg chg="add del">
          <ac:chgData name="Xiaoting Lu" userId="S::lu1194@purdue.edu::2f54996a-2a2b-4b1f-a5cc-125c97b1e5bf" providerId="AD" clId="Web-{1B0CB31A-4961-7413-9B6B-4B15E7941756}" dt="2025-02-25T20:12:57.203" v="259"/>
          <ac:inkMkLst>
            <pc:docMk/>
            <pc:sldMk cId="2775016257" sldId="288"/>
            <ac:inkMk id="9" creationId="{4F28CE7E-4768-5AE8-C3FC-032A15AF3026}"/>
          </ac:inkMkLst>
        </pc:inkChg>
        <pc:inkChg chg="add del">
          <ac:chgData name="Xiaoting Lu" userId="S::lu1194@purdue.edu::2f54996a-2a2b-4b1f-a5cc-125c97b1e5bf" providerId="AD" clId="Web-{1B0CB31A-4961-7413-9B6B-4B15E7941756}" dt="2025-02-25T20:13:07.672" v="265"/>
          <ac:inkMkLst>
            <pc:docMk/>
            <pc:sldMk cId="2775016257" sldId="288"/>
            <ac:inkMk id="10" creationId="{A1CE3215-18FB-D751-E80C-C239A1B75EEA}"/>
          </ac:inkMkLst>
        </pc:inkChg>
        <pc:inkChg chg="add del">
          <ac:chgData name="Xiaoting Lu" userId="S::lu1194@purdue.edu::2f54996a-2a2b-4b1f-a5cc-125c97b1e5bf" providerId="AD" clId="Web-{1B0CB31A-4961-7413-9B6B-4B15E7941756}" dt="2025-02-25T20:13:20.062" v="273"/>
          <ac:inkMkLst>
            <pc:docMk/>
            <pc:sldMk cId="2775016257" sldId="288"/>
            <ac:inkMk id="11" creationId="{CE472A7D-9040-90B6-B564-378AE466BC55}"/>
          </ac:inkMkLst>
        </pc:inkChg>
        <pc:inkChg chg="add del">
          <ac:chgData name="Xiaoting Lu" userId="S::lu1194@purdue.edu::2f54996a-2a2b-4b1f-a5cc-125c97b1e5bf" providerId="AD" clId="Web-{1B0CB31A-4961-7413-9B6B-4B15E7941756}" dt="2025-02-25T20:13:20.062" v="272"/>
          <ac:inkMkLst>
            <pc:docMk/>
            <pc:sldMk cId="2775016257" sldId="288"/>
            <ac:inkMk id="12" creationId="{B248873D-CA0A-713E-35BF-DD1E1AA49F08}"/>
          </ac:inkMkLst>
        </pc:inkChg>
        <pc:inkChg chg="add del">
          <ac:chgData name="Xiaoting Lu" userId="S::lu1194@purdue.edu::2f54996a-2a2b-4b1f-a5cc-125c97b1e5bf" providerId="AD" clId="Web-{1B0CB31A-4961-7413-9B6B-4B15E7941756}" dt="2025-02-25T20:13:20.062" v="271"/>
          <ac:inkMkLst>
            <pc:docMk/>
            <pc:sldMk cId="2775016257" sldId="288"/>
            <ac:inkMk id="13" creationId="{52E6B57C-A495-BC23-6E75-8ECA8A9A5C04}"/>
          </ac:inkMkLst>
        </pc:inkChg>
        <pc:inkChg chg="add del">
          <ac:chgData name="Xiaoting Lu" userId="S::lu1194@purdue.edu::2f54996a-2a2b-4b1f-a5cc-125c97b1e5bf" providerId="AD" clId="Web-{1B0CB31A-4961-7413-9B6B-4B15E7941756}" dt="2025-02-25T20:13:20.062" v="270"/>
          <ac:inkMkLst>
            <pc:docMk/>
            <pc:sldMk cId="2775016257" sldId="288"/>
            <ac:inkMk id="14" creationId="{10BB9F6C-DDFE-C7E3-04AC-303F0187AE02}"/>
          </ac:inkMkLst>
        </pc:inkChg>
        <pc:inkChg chg="add del">
          <ac:chgData name="Xiaoting Lu" userId="S::lu1194@purdue.edu::2f54996a-2a2b-4b1f-a5cc-125c97b1e5bf" providerId="AD" clId="Web-{1B0CB31A-4961-7413-9B6B-4B15E7941756}" dt="2025-02-25T20:14:02.797" v="289"/>
          <ac:inkMkLst>
            <pc:docMk/>
            <pc:sldMk cId="2775016257" sldId="288"/>
            <ac:inkMk id="15" creationId="{9F1380C9-D7D2-E868-ED0E-DCDBC2C302E8}"/>
          </ac:inkMkLst>
        </pc:inkChg>
        <pc:inkChg chg="add del">
          <ac:chgData name="Xiaoting Lu" userId="S::lu1194@purdue.edu::2f54996a-2a2b-4b1f-a5cc-125c97b1e5bf" providerId="AD" clId="Web-{1B0CB31A-4961-7413-9B6B-4B15E7941756}" dt="2025-02-25T20:14:02.797" v="288"/>
          <ac:inkMkLst>
            <pc:docMk/>
            <pc:sldMk cId="2775016257" sldId="288"/>
            <ac:inkMk id="16" creationId="{D5477B7D-8623-AE66-8B40-936AD182BA95}"/>
          </ac:inkMkLst>
        </pc:inkChg>
        <pc:inkChg chg="add del">
          <ac:chgData name="Xiaoting Lu" userId="S::lu1194@purdue.edu::2f54996a-2a2b-4b1f-a5cc-125c97b1e5bf" providerId="AD" clId="Web-{1B0CB31A-4961-7413-9B6B-4B15E7941756}" dt="2025-02-25T20:14:02.797" v="287"/>
          <ac:inkMkLst>
            <pc:docMk/>
            <pc:sldMk cId="2775016257" sldId="288"/>
            <ac:inkMk id="17" creationId="{3F4D5573-26DC-F221-8D2D-44883DAFF8B1}"/>
          </ac:inkMkLst>
        </pc:inkChg>
        <pc:inkChg chg="add del">
          <ac:chgData name="Xiaoting Lu" userId="S::lu1194@purdue.edu::2f54996a-2a2b-4b1f-a5cc-125c97b1e5bf" providerId="AD" clId="Web-{1B0CB31A-4961-7413-9B6B-4B15E7941756}" dt="2025-02-25T20:14:02.797" v="286"/>
          <ac:inkMkLst>
            <pc:docMk/>
            <pc:sldMk cId="2775016257" sldId="288"/>
            <ac:inkMk id="18" creationId="{30899E2D-78EF-4454-8C14-AECFE3821838}"/>
          </ac:inkMkLst>
        </pc:inkChg>
        <pc:inkChg chg="add del">
          <ac:chgData name="Xiaoting Lu" userId="S::lu1194@purdue.edu::2f54996a-2a2b-4b1f-a5cc-125c97b1e5bf" providerId="AD" clId="Web-{1B0CB31A-4961-7413-9B6B-4B15E7941756}" dt="2025-02-25T20:14:02.797" v="285"/>
          <ac:inkMkLst>
            <pc:docMk/>
            <pc:sldMk cId="2775016257" sldId="288"/>
            <ac:inkMk id="19" creationId="{82379C70-38AC-5915-2943-BADB860A4983}"/>
          </ac:inkMkLst>
        </pc:inkChg>
        <pc:inkChg chg="add del">
          <ac:chgData name="Xiaoting Lu" userId="S::lu1194@purdue.edu::2f54996a-2a2b-4b1f-a5cc-125c97b1e5bf" providerId="AD" clId="Web-{1B0CB31A-4961-7413-9B6B-4B15E7941756}" dt="2025-02-25T20:14:02.797" v="284"/>
          <ac:inkMkLst>
            <pc:docMk/>
            <pc:sldMk cId="2775016257" sldId="288"/>
            <ac:inkMk id="20" creationId="{A59E48B2-BB1D-3CD0-E8AA-C3D5BD561045}"/>
          </ac:inkMkLst>
        </pc:inkChg>
        <pc:inkChg chg="add del">
          <ac:chgData name="Xiaoting Lu" userId="S::lu1194@purdue.edu::2f54996a-2a2b-4b1f-a5cc-125c97b1e5bf" providerId="AD" clId="Web-{1B0CB31A-4961-7413-9B6B-4B15E7941756}" dt="2025-02-25T20:14:02.797" v="283"/>
          <ac:inkMkLst>
            <pc:docMk/>
            <pc:sldMk cId="2775016257" sldId="288"/>
            <ac:inkMk id="21" creationId="{CA74A025-86C6-EF51-B12F-6B1F4CC93EE0}"/>
          </ac:inkMkLst>
        </pc:inkChg>
        <pc:inkChg chg="add del">
          <ac:chgData name="Xiaoting Lu" userId="S::lu1194@purdue.edu::2f54996a-2a2b-4b1f-a5cc-125c97b1e5bf" providerId="AD" clId="Web-{1B0CB31A-4961-7413-9B6B-4B15E7941756}" dt="2025-02-25T20:14:02.797" v="282"/>
          <ac:inkMkLst>
            <pc:docMk/>
            <pc:sldMk cId="2775016257" sldId="288"/>
            <ac:inkMk id="22" creationId="{175B3BAF-458B-F62F-29FC-F2B622EB1655}"/>
          </ac:inkMkLst>
        </pc:inkChg>
        <pc:inkChg chg="add del">
          <ac:chgData name="Xiaoting Lu" userId="S::lu1194@purdue.edu::2f54996a-2a2b-4b1f-a5cc-125c97b1e5bf" providerId="AD" clId="Web-{1B0CB31A-4961-7413-9B6B-4B15E7941756}" dt="2025-02-25T20:14:11.969" v="291"/>
          <ac:inkMkLst>
            <pc:docMk/>
            <pc:sldMk cId="2775016257" sldId="288"/>
            <ac:inkMk id="23" creationId="{2103821D-B2C5-3395-27E8-C1818833D424}"/>
          </ac:inkMkLst>
        </pc:inkChg>
        <pc:inkChg chg="add del">
          <ac:chgData name="Xiaoting Lu" userId="S::lu1194@purdue.edu::2f54996a-2a2b-4b1f-a5cc-125c97b1e5bf" providerId="AD" clId="Web-{1B0CB31A-4961-7413-9B6B-4B15E7941756}" dt="2025-02-25T20:16:01.376" v="293"/>
          <ac:inkMkLst>
            <pc:docMk/>
            <pc:sldMk cId="2775016257" sldId="288"/>
            <ac:inkMk id="24" creationId="{FF4E46D5-EC3A-693A-1009-F646333722D7}"/>
          </ac:inkMkLst>
        </pc:inkChg>
      </pc:sldChg>
      <pc:sldChg chg="add del replId">
        <pc:chgData name="Xiaoting Lu" userId="S::lu1194@purdue.edu::2f54996a-2a2b-4b1f-a5cc-125c97b1e5bf" providerId="AD" clId="Web-{1B0CB31A-4961-7413-9B6B-4B15E7941756}" dt="2025-02-25T19:14:41.425" v="18"/>
        <pc:sldMkLst>
          <pc:docMk/>
          <pc:sldMk cId="3123091865" sldId="288"/>
        </pc:sldMkLst>
      </pc:sldChg>
      <pc:sldChg chg="addSp delSp modSp add replId">
        <pc:chgData name="Xiaoting Lu" userId="S::lu1194@purdue.edu::2f54996a-2a2b-4b1f-a5cc-125c97b1e5bf" providerId="AD" clId="Web-{1B0CB31A-4961-7413-9B6B-4B15E7941756}" dt="2025-02-25T20:02:07.668" v="237" actId="20577"/>
        <pc:sldMkLst>
          <pc:docMk/>
          <pc:sldMk cId="2242110295" sldId="289"/>
        </pc:sldMkLst>
        <pc:spChg chg="mod">
          <ac:chgData name="Xiaoting Lu" userId="S::lu1194@purdue.edu::2f54996a-2a2b-4b1f-a5cc-125c97b1e5bf" providerId="AD" clId="Web-{1B0CB31A-4961-7413-9B6B-4B15E7941756}" dt="2025-02-25T19:57:01.229" v="208" actId="1076"/>
          <ac:spMkLst>
            <pc:docMk/>
            <pc:sldMk cId="2242110295" sldId="289"/>
            <ac:spMk id="2" creationId="{7D79EF05-A9F2-BD2E-5D5B-3FE76E661BC9}"/>
          </ac:spMkLst>
        </pc:spChg>
        <pc:spChg chg="add mod">
          <ac:chgData name="Xiaoting Lu" userId="S::lu1194@purdue.edu::2f54996a-2a2b-4b1f-a5cc-125c97b1e5bf" providerId="AD" clId="Web-{1B0CB31A-4961-7413-9B6B-4B15E7941756}" dt="2025-02-25T20:02:07.668" v="237" actId="20577"/>
          <ac:spMkLst>
            <pc:docMk/>
            <pc:sldMk cId="2242110295" sldId="289"/>
            <ac:spMk id="4" creationId="{899BC693-A762-D59E-BB44-F760853BC11A}"/>
          </ac:spMkLst>
        </pc:spChg>
        <pc:spChg chg="add mod">
          <ac:chgData name="Xiaoting Lu" userId="S::lu1194@purdue.edu::2f54996a-2a2b-4b1f-a5cc-125c97b1e5bf" providerId="AD" clId="Web-{1B0CB31A-4961-7413-9B6B-4B15E7941756}" dt="2025-02-25T19:56:38.854" v="201" actId="1076"/>
          <ac:spMkLst>
            <pc:docMk/>
            <pc:sldMk cId="2242110295" sldId="289"/>
            <ac:spMk id="6" creationId="{7216987E-AE12-9857-08FE-8630C91959F9}"/>
          </ac:spMkLst>
        </pc:spChg>
        <pc:picChg chg="add del mod">
          <ac:chgData name="Xiaoting Lu" userId="S::lu1194@purdue.edu::2f54996a-2a2b-4b1f-a5cc-125c97b1e5bf" providerId="AD" clId="Web-{1B0CB31A-4961-7413-9B6B-4B15E7941756}" dt="2025-02-25T19:53:24.493" v="137"/>
          <ac:picMkLst>
            <pc:docMk/>
            <pc:sldMk cId="2242110295" sldId="289"/>
            <ac:picMk id="3" creationId="{150FCE16-61B6-5331-ACC5-ACED1342401D}"/>
          </ac:picMkLst>
        </pc:picChg>
        <pc:picChg chg="add mod">
          <ac:chgData name="Xiaoting Lu" userId="S::lu1194@purdue.edu::2f54996a-2a2b-4b1f-a5cc-125c97b1e5bf" providerId="AD" clId="Web-{1B0CB31A-4961-7413-9B6B-4B15E7941756}" dt="2025-02-25T19:56:55.573" v="206" actId="1076"/>
          <ac:picMkLst>
            <pc:docMk/>
            <pc:sldMk cId="2242110295" sldId="289"/>
            <ac:picMk id="5" creationId="{F8787C66-ABF5-E905-FD4F-3BC82524C2F7}"/>
          </ac:picMkLst>
        </pc:picChg>
        <pc:inkChg chg="add del">
          <ac:chgData name="Xiaoting Lu" userId="S::lu1194@purdue.edu::2f54996a-2a2b-4b1f-a5cc-125c97b1e5bf" providerId="AD" clId="Web-{1B0CB31A-4961-7413-9B6B-4B15E7941756}" dt="2025-02-25T19:54:46.837" v="169"/>
          <ac:inkMkLst>
            <pc:docMk/>
            <pc:sldMk cId="2242110295" sldId="289"/>
            <ac:inkMk id="7" creationId="{15D78C06-3163-95A0-39FC-ECD65888E479}"/>
          </ac:inkMkLst>
        </pc:inkChg>
        <pc:inkChg chg="add del">
          <ac:chgData name="Xiaoting Lu" userId="S::lu1194@purdue.edu::2f54996a-2a2b-4b1f-a5cc-125c97b1e5bf" providerId="AD" clId="Web-{1B0CB31A-4961-7413-9B6B-4B15E7941756}" dt="2025-02-25T19:54:44.447" v="168"/>
          <ac:inkMkLst>
            <pc:docMk/>
            <pc:sldMk cId="2242110295" sldId="289"/>
            <ac:inkMk id="8" creationId="{D5ACC47E-C619-6B1E-493C-72081A8F633C}"/>
          </ac:inkMkLst>
        </pc:inkChg>
        <pc:inkChg chg="add del">
          <ac:chgData name="Xiaoting Lu" userId="S::lu1194@purdue.edu::2f54996a-2a2b-4b1f-a5cc-125c97b1e5bf" providerId="AD" clId="Web-{1B0CB31A-4961-7413-9B6B-4B15E7941756}" dt="2025-02-25T19:54:41.884" v="167"/>
          <ac:inkMkLst>
            <pc:docMk/>
            <pc:sldMk cId="2242110295" sldId="289"/>
            <ac:inkMk id="9" creationId="{7DEC673C-AD86-A69F-D21D-7235B73D9515}"/>
          </ac:inkMkLst>
        </pc:inkChg>
        <pc:inkChg chg="add del">
          <ac:chgData name="Xiaoting Lu" userId="S::lu1194@purdue.edu::2f54996a-2a2b-4b1f-a5cc-125c97b1e5bf" providerId="AD" clId="Web-{1B0CB31A-4961-7413-9B6B-4B15E7941756}" dt="2025-02-25T19:57:44.667" v="210"/>
          <ac:inkMkLst>
            <pc:docMk/>
            <pc:sldMk cId="2242110295" sldId="289"/>
            <ac:inkMk id="10" creationId="{4AA9801C-89F6-81E8-CD69-0F98211A11F7}"/>
          </ac:inkMkLst>
        </pc:inkChg>
        <pc:inkChg chg="add del">
          <ac:chgData name="Xiaoting Lu" userId="S::lu1194@purdue.edu::2f54996a-2a2b-4b1f-a5cc-125c97b1e5bf" providerId="AD" clId="Web-{1B0CB31A-4961-7413-9B6B-4B15E7941756}" dt="2025-02-25T19:57:44.667" v="209"/>
          <ac:inkMkLst>
            <pc:docMk/>
            <pc:sldMk cId="2242110295" sldId="289"/>
            <ac:inkMk id="11" creationId="{D571603C-2503-2B96-770E-B01A1DD849CB}"/>
          </ac:inkMkLst>
        </pc:inkChg>
        <pc:inkChg chg="add">
          <ac:chgData name="Xiaoting Lu" userId="S::lu1194@purdue.edu::2f54996a-2a2b-4b1f-a5cc-125c97b1e5bf" providerId="AD" clId="Web-{1B0CB31A-4961-7413-9B6B-4B15E7941756}" dt="2025-02-25T19:57:51.307" v="211"/>
          <ac:inkMkLst>
            <pc:docMk/>
            <pc:sldMk cId="2242110295" sldId="289"/>
            <ac:inkMk id="12" creationId="{F753F83E-6D5D-BB46-A800-5D2A4F5C7283}"/>
          </ac:inkMkLst>
        </pc:inkChg>
        <pc:inkChg chg="add">
          <ac:chgData name="Xiaoting Lu" userId="S::lu1194@purdue.edu::2f54996a-2a2b-4b1f-a5cc-125c97b1e5bf" providerId="AD" clId="Web-{1B0CB31A-4961-7413-9B6B-4B15E7941756}" dt="2025-02-25T19:57:53.260" v="212"/>
          <ac:inkMkLst>
            <pc:docMk/>
            <pc:sldMk cId="2242110295" sldId="289"/>
            <ac:inkMk id="13" creationId="{F77B46FC-409C-29A7-3410-9433F937C4DB}"/>
          </ac:inkMkLst>
        </pc:inkChg>
        <pc:inkChg chg="add del">
          <ac:chgData name="Xiaoting Lu" userId="S::lu1194@purdue.edu::2f54996a-2a2b-4b1f-a5cc-125c97b1e5bf" providerId="AD" clId="Web-{1B0CB31A-4961-7413-9B6B-4B15E7941756}" dt="2025-02-25T19:58:32.886" v="217"/>
          <ac:inkMkLst>
            <pc:docMk/>
            <pc:sldMk cId="2242110295" sldId="289"/>
            <ac:inkMk id="14" creationId="{7FF4DBE4-8B1C-9D1D-498F-773D598433DB}"/>
          </ac:inkMkLst>
        </pc:inkChg>
      </pc:sldChg>
    </pc:docChg>
  </pc:docChgLst>
  <pc:docChgLst>
    <pc:chgData name="Xiaoping Zhou" userId="S::zhou1619@purdue.edu::0071e00e-8ba3-4548-896e-db41a5678ed7" providerId="AD" clId="Web-{0903FA01-8440-8CAD-8807-156519545F1C}"/>
    <pc:docChg chg="modSld">
      <pc:chgData name="Xiaoping Zhou" userId="S::zhou1619@purdue.edu::0071e00e-8ba3-4548-896e-db41a5678ed7" providerId="AD" clId="Web-{0903FA01-8440-8CAD-8807-156519545F1C}" dt="2025-02-27T14:57:17.441" v="1" actId="14100"/>
      <pc:docMkLst>
        <pc:docMk/>
      </pc:docMkLst>
      <pc:sldChg chg="modSp">
        <pc:chgData name="Xiaoping Zhou" userId="S::zhou1619@purdue.edu::0071e00e-8ba3-4548-896e-db41a5678ed7" providerId="AD" clId="Web-{0903FA01-8440-8CAD-8807-156519545F1C}" dt="2025-02-27T14:57:17.441" v="1" actId="14100"/>
        <pc:sldMkLst>
          <pc:docMk/>
          <pc:sldMk cId="0" sldId="256"/>
        </pc:sldMkLst>
        <pc:picChg chg="mod">
          <ac:chgData name="Xiaoping Zhou" userId="S::zhou1619@purdue.edu::0071e00e-8ba3-4548-896e-db41a5678ed7" providerId="AD" clId="Web-{0903FA01-8440-8CAD-8807-156519545F1C}" dt="2025-02-27T14:57:17.441" v="1" actId="14100"/>
          <ac:picMkLst>
            <pc:docMk/>
            <pc:sldMk cId="0" sldId="256"/>
            <ac:picMk id="174" creationId="{00000000-0000-0000-0000-000000000000}"/>
          </ac:picMkLst>
        </pc:picChg>
      </pc:sldChg>
    </pc:docChg>
  </pc:docChgLst>
  <pc:docChgLst>
    <pc:chgData name="Liu, Shijiao" userId="S::liu3379@purdue.edu::132b1c5b-a823-4fcc-ae52-affb1880c8a4" providerId="AD" clId="Web-{EBDAA395-48F9-6333-7A48-BD7F10F3B059}"/>
    <pc:docChg chg="addSld delSld modSld sldOrd">
      <pc:chgData name="Liu, Shijiao" userId="S::liu3379@purdue.edu::132b1c5b-a823-4fcc-ae52-affb1880c8a4" providerId="AD" clId="Web-{EBDAA395-48F9-6333-7A48-BD7F10F3B059}" dt="2025-02-26T22:57:16.751" v="35"/>
      <pc:docMkLst>
        <pc:docMk/>
      </pc:docMkLst>
      <pc:sldChg chg="del">
        <pc:chgData name="Liu, Shijiao" userId="S::liu3379@purdue.edu::132b1c5b-a823-4fcc-ae52-affb1880c8a4" providerId="AD" clId="Web-{EBDAA395-48F9-6333-7A48-BD7F10F3B059}" dt="2025-02-26T22:48:46.903" v="0"/>
        <pc:sldMkLst>
          <pc:docMk/>
          <pc:sldMk cId="1511032355" sldId="285"/>
        </pc:sldMkLst>
      </pc:sldChg>
      <pc:sldChg chg="del">
        <pc:chgData name="Liu, Shijiao" userId="S::liu3379@purdue.edu::132b1c5b-a823-4fcc-ae52-affb1880c8a4" providerId="AD" clId="Web-{EBDAA395-48F9-6333-7A48-BD7F10F3B059}" dt="2025-02-26T22:48:50.138" v="1"/>
        <pc:sldMkLst>
          <pc:docMk/>
          <pc:sldMk cId="2205392874" sldId="290"/>
        </pc:sldMkLst>
      </pc:sldChg>
      <pc:sldChg chg="del">
        <pc:chgData name="Liu, Shijiao" userId="S::liu3379@purdue.edu::132b1c5b-a823-4fcc-ae52-affb1880c8a4" providerId="AD" clId="Web-{EBDAA395-48F9-6333-7A48-BD7F10F3B059}" dt="2025-02-26T22:48:53.372" v="2"/>
        <pc:sldMkLst>
          <pc:docMk/>
          <pc:sldMk cId="4049164381" sldId="291"/>
        </pc:sldMkLst>
      </pc:sldChg>
      <pc:sldChg chg="modSp">
        <pc:chgData name="Liu, Shijiao" userId="S::liu3379@purdue.edu::132b1c5b-a823-4fcc-ae52-affb1880c8a4" providerId="AD" clId="Web-{EBDAA395-48F9-6333-7A48-BD7F10F3B059}" dt="2025-02-26T22:49:19.622" v="6" actId="20577"/>
        <pc:sldMkLst>
          <pc:docMk/>
          <pc:sldMk cId="2529751441" sldId="292"/>
        </pc:sldMkLst>
        <pc:spChg chg="mod">
          <ac:chgData name="Liu, Shijiao" userId="S::liu3379@purdue.edu::132b1c5b-a823-4fcc-ae52-affb1880c8a4" providerId="AD" clId="Web-{EBDAA395-48F9-6333-7A48-BD7F10F3B059}" dt="2025-02-26T22:49:19.622" v="6" actId="20577"/>
          <ac:spMkLst>
            <pc:docMk/>
            <pc:sldMk cId="2529751441" sldId="292"/>
            <ac:spMk id="2" creationId="{D7304BC2-1B9F-A5C7-6D18-541DA22C0CFF}"/>
          </ac:spMkLst>
        </pc:spChg>
      </pc:sldChg>
      <pc:sldChg chg="addSp modSp new ord">
        <pc:chgData name="Liu, Shijiao" userId="S::liu3379@purdue.edu::132b1c5b-a823-4fcc-ae52-affb1880c8a4" providerId="AD" clId="Web-{EBDAA395-48F9-6333-7A48-BD7F10F3B059}" dt="2025-02-26T22:57:16.751" v="35"/>
        <pc:sldMkLst>
          <pc:docMk/>
          <pc:sldMk cId="2022970408" sldId="295"/>
        </pc:sldMkLst>
        <pc:spChg chg="mod">
          <ac:chgData name="Liu, Shijiao" userId="S::liu3379@purdue.edu::132b1c5b-a823-4fcc-ae52-affb1880c8a4" providerId="AD" clId="Web-{EBDAA395-48F9-6333-7A48-BD7F10F3B059}" dt="2025-02-26T22:57:09.360" v="34" actId="20577"/>
          <ac:spMkLst>
            <pc:docMk/>
            <pc:sldMk cId="2022970408" sldId="295"/>
            <ac:spMk id="2" creationId="{BA98F178-565A-DFB9-1D01-603731938205}"/>
          </ac:spMkLst>
        </pc:spChg>
        <pc:spChg chg="add">
          <ac:chgData name="Liu, Shijiao" userId="S::liu3379@purdue.edu::132b1c5b-a823-4fcc-ae52-affb1880c8a4" providerId="AD" clId="Web-{EBDAA395-48F9-6333-7A48-BD7F10F3B059}" dt="2025-02-26T22:57:16.751" v="35"/>
          <ac:spMkLst>
            <pc:docMk/>
            <pc:sldMk cId="2022970408" sldId="295"/>
            <ac:spMk id="3" creationId="{0AA2CF36-2675-17E5-371F-1528C9941A6C}"/>
          </ac:spMkLst>
        </pc:spChg>
      </pc:sldChg>
    </pc:docChg>
  </pc:docChgLst>
  <pc:docChgLst>
    <pc:chgData name="Xiaochen Zhang" userId="S::zhan5465@purdue.edu::259e62bd-bceb-4c55-aedc-d2441749dd0e" providerId="AD" clId="Web-{BC60649C-7A93-EB58-1075-1E51E29C9316}"/>
    <pc:docChg chg="modSld">
      <pc:chgData name="Xiaochen Zhang" userId="S::zhan5465@purdue.edu::259e62bd-bceb-4c55-aedc-d2441749dd0e" providerId="AD" clId="Web-{BC60649C-7A93-EB58-1075-1E51E29C9316}" dt="2025-02-26T23:04:20.912" v="68"/>
      <pc:docMkLst>
        <pc:docMk/>
      </pc:docMkLst>
      <pc:sldChg chg="delSp">
        <pc:chgData name="Xiaochen Zhang" userId="S::zhan5465@purdue.edu::259e62bd-bceb-4c55-aedc-d2441749dd0e" providerId="AD" clId="Web-{BC60649C-7A93-EB58-1075-1E51E29C9316}" dt="2025-02-26T23:04:20.912" v="68"/>
        <pc:sldMkLst>
          <pc:docMk/>
          <pc:sldMk cId="0" sldId="275"/>
        </pc:sldMkLst>
        <pc:spChg chg="del">
          <ac:chgData name="Xiaochen Zhang" userId="S::zhan5465@purdue.edu::259e62bd-bceb-4c55-aedc-d2441749dd0e" providerId="AD" clId="Web-{BC60649C-7A93-EB58-1075-1E51E29C9316}" dt="2025-02-26T23:04:20.912" v="68"/>
          <ac:spMkLst>
            <pc:docMk/>
            <pc:sldMk cId="0" sldId="275"/>
            <ac:spMk id="511" creationId="{00000000-0000-0000-0000-000000000000}"/>
          </ac:spMkLst>
        </pc:spChg>
      </pc:sldChg>
      <pc:sldChg chg="modNotes">
        <pc:chgData name="Xiaochen Zhang" userId="S::zhan5465@purdue.edu::259e62bd-bceb-4c55-aedc-d2441749dd0e" providerId="AD" clId="Web-{BC60649C-7A93-EB58-1075-1E51E29C9316}" dt="2025-02-26T22:59:40.934" v="7"/>
        <pc:sldMkLst>
          <pc:docMk/>
          <pc:sldMk cId="2529751441" sldId="292"/>
        </pc:sldMkLst>
      </pc:sldChg>
      <pc:sldChg chg="modSp modNotes">
        <pc:chgData name="Xiaochen Zhang" userId="S::zhan5465@purdue.edu::259e62bd-bceb-4c55-aedc-d2441749dd0e" providerId="AD" clId="Web-{BC60649C-7A93-EB58-1075-1E51E29C9316}" dt="2025-02-26T23:02:17.221" v="43"/>
        <pc:sldMkLst>
          <pc:docMk/>
          <pc:sldMk cId="346699819" sldId="293"/>
        </pc:sldMkLst>
        <pc:spChg chg="mod">
          <ac:chgData name="Xiaochen Zhang" userId="S::zhan5465@purdue.edu::259e62bd-bceb-4c55-aedc-d2441749dd0e" providerId="AD" clId="Web-{BC60649C-7A93-EB58-1075-1E51E29C9316}" dt="2025-02-26T22:59:46.919" v="8" actId="20577"/>
          <ac:spMkLst>
            <pc:docMk/>
            <pc:sldMk cId="346699819" sldId="293"/>
            <ac:spMk id="2" creationId="{2208B8E7-2B01-3643-31ED-CA0A338D0620}"/>
          </ac:spMkLst>
        </pc:spChg>
      </pc:sldChg>
      <pc:sldChg chg="modNotes">
        <pc:chgData name="Xiaochen Zhang" userId="S::zhan5465@purdue.edu::259e62bd-bceb-4c55-aedc-d2441749dd0e" providerId="AD" clId="Web-{BC60649C-7A93-EB58-1075-1E51E29C9316}" dt="2025-02-26T23:03:52.505" v="67"/>
        <pc:sldMkLst>
          <pc:docMk/>
          <pc:sldMk cId="2293221517" sldId="294"/>
        </pc:sldMkLst>
      </pc:sldChg>
    </pc:docChg>
  </pc:docChgLst>
  <pc:docChgLst>
    <pc:chgData name="Xiaoting Lu" userId="S::lu1194@purdue.edu::2f54996a-2a2b-4b1f-a5cc-125c97b1e5bf" providerId="AD" clId="Web-{6573A73B-8BCC-3B12-89FD-981A6F34B8FE}"/>
    <pc:docChg chg="addSld">
      <pc:chgData name="Xiaoting Lu" userId="S::lu1194@purdue.edu::2f54996a-2a2b-4b1f-a5cc-125c97b1e5bf" providerId="AD" clId="Web-{6573A73B-8BCC-3B12-89FD-981A6F34B8FE}" dt="2025-02-25T02:36:37.976" v="0"/>
      <pc:docMkLst>
        <pc:docMk/>
      </pc:docMkLst>
      <pc:sldChg chg="new">
        <pc:chgData name="Xiaoting Lu" userId="S::lu1194@purdue.edu::2f54996a-2a2b-4b1f-a5cc-125c97b1e5bf" providerId="AD" clId="Web-{6573A73B-8BCC-3B12-89FD-981A6F34B8FE}" dt="2025-02-25T02:36:37.976" v="0"/>
        <pc:sldMkLst>
          <pc:docMk/>
          <pc:sldMk cId="2026123851" sldId="287"/>
        </pc:sldMkLst>
      </pc:sldChg>
    </pc:docChg>
  </pc:docChgLst>
  <pc:docChgLst>
    <pc:chgData name="Xiaochen Zhang" userId="S::zhan5465@purdue.edu::259e62bd-bceb-4c55-aedc-d2441749dd0e" providerId="AD" clId="Web-{128F3AD2-AA68-F8D4-26E8-ADC3322DCECC}"/>
    <pc:docChg chg="modSld">
      <pc:chgData name="Xiaochen Zhang" userId="S::zhan5465@purdue.edu::259e62bd-bceb-4c55-aedc-d2441749dd0e" providerId="AD" clId="Web-{128F3AD2-AA68-F8D4-26E8-ADC3322DCECC}" dt="2025-02-27T04:55:07.295" v="3" actId="14100"/>
      <pc:docMkLst>
        <pc:docMk/>
      </pc:docMkLst>
      <pc:sldChg chg="delSp modSp">
        <pc:chgData name="Xiaochen Zhang" userId="S::zhan5465@purdue.edu::259e62bd-bceb-4c55-aedc-d2441749dd0e" providerId="AD" clId="Web-{128F3AD2-AA68-F8D4-26E8-ADC3322DCECC}" dt="2025-02-27T04:55:07.295" v="3" actId="14100"/>
        <pc:sldMkLst>
          <pc:docMk/>
          <pc:sldMk cId="2529751441" sldId="292"/>
        </pc:sldMkLst>
        <pc:picChg chg="mod">
          <ac:chgData name="Xiaochen Zhang" userId="S::zhan5465@purdue.edu::259e62bd-bceb-4c55-aedc-d2441749dd0e" providerId="AD" clId="Web-{128F3AD2-AA68-F8D4-26E8-ADC3322DCECC}" dt="2025-02-27T04:55:07.295" v="3" actId="14100"/>
          <ac:picMkLst>
            <pc:docMk/>
            <pc:sldMk cId="2529751441" sldId="292"/>
            <ac:picMk id="3" creationId="{1F6E2707-BD6B-B2DE-7B83-097E9DAD59C2}"/>
          </ac:picMkLst>
        </pc:picChg>
        <pc:picChg chg="del">
          <ac:chgData name="Xiaochen Zhang" userId="S::zhan5465@purdue.edu::259e62bd-bceb-4c55-aedc-d2441749dd0e" providerId="AD" clId="Web-{128F3AD2-AA68-F8D4-26E8-ADC3322DCECC}" dt="2025-02-27T04:54:51.420" v="0"/>
          <ac:picMkLst>
            <pc:docMk/>
            <pc:sldMk cId="2529751441" sldId="292"/>
            <ac:picMk id="13" creationId="{79E03243-AA46-2B50-C382-BD675A3A83C3}"/>
          </ac:picMkLst>
        </pc:picChg>
      </pc:sldChg>
    </pc:docChg>
  </pc:docChgLst>
  <pc:docChgLst>
    <pc:chgData name="Xiaoting Lu" userId="S::lu1194@purdue.edu::2f54996a-2a2b-4b1f-a5cc-125c97b1e5bf" providerId="AD" clId="Web-{3E816939-D88E-9320-FE58-8069709F511F}"/>
    <pc:docChg chg="modSld">
      <pc:chgData name="Xiaoting Lu" userId="S::lu1194@purdue.edu::2f54996a-2a2b-4b1f-a5cc-125c97b1e5bf" providerId="AD" clId="Web-{3E816939-D88E-9320-FE58-8069709F511F}" dt="2025-02-26T20:13:28.120" v="49" actId="20577"/>
      <pc:docMkLst>
        <pc:docMk/>
      </pc:docMkLst>
      <pc:sldChg chg="addSp delSp modSp">
        <pc:chgData name="Xiaoting Lu" userId="S::lu1194@purdue.edu::2f54996a-2a2b-4b1f-a5cc-125c97b1e5bf" providerId="AD" clId="Web-{3E816939-D88E-9320-FE58-8069709F511F}" dt="2025-02-26T20:13:28.120" v="49" actId="20577"/>
        <pc:sldMkLst>
          <pc:docMk/>
          <pc:sldMk cId="4263572983" sldId="286"/>
        </pc:sldMkLst>
        <pc:spChg chg="mod">
          <ac:chgData name="Xiaoting Lu" userId="S::lu1194@purdue.edu::2f54996a-2a2b-4b1f-a5cc-125c97b1e5bf" providerId="AD" clId="Web-{3E816939-D88E-9320-FE58-8069709F511F}" dt="2025-02-26T20:12:12.115" v="22" actId="1076"/>
          <ac:spMkLst>
            <pc:docMk/>
            <pc:sldMk cId="4263572983" sldId="286"/>
            <ac:spMk id="2" creationId="{5A5A8353-6536-103A-9A9F-5020CB472599}"/>
          </ac:spMkLst>
        </pc:spChg>
        <pc:spChg chg="mod">
          <ac:chgData name="Xiaoting Lu" userId="S::lu1194@purdue.edu::2f54996a-2a2b-4b1f-a5cc-125c97b1e5bf" providerId="AD" clId="Web-{3E816939-D88E-9320-FE58-8069709F511F}" dt="2025-02-26T20:13:28.120" v="49" actId="20577"/>
          <ac:spMkLst>
            <pc:docMk/>
            <pc:sldMk cId="4263572983" sldId="286"/>
            <ac:spMk id="3" creationId="{19DF6C42-AD57-34B5-DFC3-EF92310E8D7D}"/>
          </ac:spMkLst>
        </pc:spChg>
        <pc:spChg chg="mod">
          <ac:chgData name="Xiaoting Lu" userId="S::lu1194@purdue.edu::2f54996a-2a2b-4b1f-a5cc-125c97b1e5bf" providerId="AD" clId="Web-{3E816939-D88E-9320-FE58-8069709F511F}" dt="2025-02-26T20:13:22.698" v="48" actId="20577"/>
          <ac:spMkLst>
            <pc:docMk/>
            <pc:sldMk cId="4263572983" sldId="286"/>
            <ac:spMk id="21" creationId="{DE1B968C-9B9F-9D52-8D02-B682964EE787}"/>
          </ac:spMkLst>
        </pc:spChg>
        <pc:inkChg chg="add">
          <ac:chgData name="Xiaoting Lu" userId="S::lu1194@purdue.edu::2f54996a-2a2b-4b1f-a5cc-125c97b1e5bf" providerId="AD" clId="Web-{3E816939-D88E-9320-FE58-8069709F511F}" dt="2025-02-26T20:10:35.733" v="13"/>
          <ac:inkMkLst>
            <pc:docMk/>
            <pc:sldMk cId="4263572983" sldId="286"/>
            <ac:inkMk id="6" creationId="{83D23549-0AA7-A218-2EEE-86A73EE419DA}"/>
          </ac:inkMkLst>
        </pc:inkChg>
        <pc:inkChg chg="add del">
          <ac:chgData name="Xiaoting Lu" userId="S::lu1194@purdue.edu::2f54996a-2a2b-4b1f-a5cc-125c97b1e5bf" providerId="AD" clId="Web-{3E816939-D88E-9320-FE58-8069709F511F}" dt="2025-02-26T20:12:41.038" v="39"/>
          <ac:inkMkLst>
            <pc:docMk/>
            <pc:sldMk cId="4263572983" sldId="286"/>
            <ac:inkMk id="7" creationId="{BBD0B114-EEC2-089B-1241-E9783C1EA14C}"/>
          </ac:inkMkLst>
        </pc:inkChg>
        <pc:inkChg chg="add del">
          <ac:chgData name="Xiaoting Lu" userId="S::lu1194@purdue.edu::2f54996a-2a2b-4b1f-a5cc-125c97b1e5bf" providerId="AD" clId="Web-{3E816939-D88E-9320-FE58-8069709F511F}" dt="2025-02-26T20:11:39.003" v="18"/>
          <ac:inkMkLst>
            <pc:docMk/>
            <pc:sldMk cId="4263572983" sldId="286"/>
            <ac:inkMk id="13" creationId="{DBC44F27-4C94-30F8-5F67-9118A7A7A751}"/>
          </ac:inkMkLst>
        </pc:inkChg>
        <pc:inkChg chg="add del">
          <ac:chgData name="Xiaoting Lu" userId="S::lu1194@purdue.edu::2f54996a-2a2b-4b1f-a5cc-125c97b1e5bf" providerId="AD" clId="Web-{3E816939-D88E-9320-FE58-8069709F511F}" dt="2025-02-26T20:11:36.112" v="17"/>
          <ac:inkMkLst>
            <pc:docMk/>
            <pc:sldMk cId="4263572983" sldId="286"/>
            <ac:inkMk id="14" creationId="{DC4B75C8-831A-B317-7BD3-24E1F634F73D}"/>
          </ac:inkMkLst>
        </pc:inkChg>
      </pc:sldChg>
      <pc:sldChg chg="addSp">
        <pc:chgData name="Xiaoting Lu" userId="S::lu1194@purdue.edu::2f54996a-2a2b-4b1f-a5cc-125c97b1e5bf" providerId="AD" clId="Web-{3E816939-D88E-9320-FE58-8069709F511F}" dt="2025-02-26T20:08:54.976" v="12"/>
        <pc:sldMkLst>
          <pc:docMk/>
          <pc:sldMk cId="2775016257" sldId="288"/>
        </pc:sldMkLst>
        <pc:inkChg chg="add">
          <ac:chgData name="Xiaoting Lu" userId="S::lu1194@purdue.edu::2f54996a-2a2b-4b1f-a5cc-125c97b1e5bf" providerId="AD" clId="Web-{3E816939-D88E-9320-FE58-8069709F511F}" dt="2025-02-26T20:08:50.241" v="10"/>
          <ac:inkMkLst>
            <pc:docMk/>
            <pc:sldMk cId="2775016257" sldId="288"/>
            <ac:inkMk id="4" creationId="{1CA49B70-1546-9DBC-EA49-9167DF31A007}"/>
          </ac:inkMkLst>
        </pc:inkChg>
        <pc:inkChg chg="add">
          <ac:chgData name="Xiaoting Lu" userId="S::lu1194@purdue.edu::2f54996a-2a2b-4b1f-a5cc-125c97b1e5bf" providerId="AD" clId="Web-{3E816939-D88E-9320-FE58-8069709F511F}" dt="2025-02-26T20:08:51.601" v="11"/>
          <ac:inkMkLst>
            <pc:docMk/>
            <pc:sldMk cId="2775016257" sldId="288"/>
            <ac:inkMk id="5" creationId="{02A257DE-029D-D0AD-F85C-DB54794F4E98}"/>
          </ac:inkMkLst>
        </pc:inkChg>
        <pc:inkChg chg="add">
          <ac:chgData name="Xiaoting Lu" userId="S::lu1194@purdue.edu::2f54996a-2a2b-4b1f-a5cc-125c97b1e5bf" providerId="AD" clId="Web-{3E816939-D88E-9320-FE58-8069709F511F}" dt="2025-02-26T20:08:54.976" v="12"/>
          <ac:inkMkLst>
            <pc:docMk/>
            <pc:sldMk cId="2775016257" sldId="288"/>
            <ac:inkMk id="6" creationId="{6B95CFB1-9C75-2A0C-8C2B-BF89CB2C4D07}"/>
          </ac:inkMkLst>
        </pc:inkChg>
      </pc:sldChg>
      <pc:sldChg chg="addSp">
        <pc:chgData name="Xiaoting Lu" userId="S::lu1194@purdue.edu::2f54996a-2a2b-4b1f-a5cc-125c97b1e5bf" providerId="AD" clId="Web-{3E816939-D88E-9320-FE58-8069709F511F}" dt="2025-02-26T20:08:23.646" v="9"/>
        <pc:sldMkLst>
          <pc:docMk/>
          <pc:sldMk cId="2242110295" sldId="289"/>
        </pc:sldMkLst>
        <pc:inkChg chg="add">
          <ac:chgData name="Xiaoting Lu" userId="S::lu1194@purdue.edu::2f54996a-2a2b-4b1f-a5cc-125c97b1e5bf" providerId="AD" clId="Web-{3E816939-D88E-9320-FE58-8069709F511F}" dt="2025-02-26T20:08:01.285" v="0"/>
          <ac:inkMkLst>
            <pc:docMk/>
            <pc:sldMk cId="2242110295" sldId="289"/>
            <ac:inkMk id="3" creationId="{025DF867-8668-6689-94F2-7779CDF694E6}"/>
          </ac:inkMkLst>
        </pc:inkChg>
        <pc:inkChg chg="add">
          <ac:chgData name="Xiaoting Lu" userId="S::lu1194@purdue.edu::2f54996a-2a2b-4b1f-a5cc-125c97b1e5bf" providerId="AD" clId="Web-{3E816939-D88E-9320-FE58-8069709F511F}" dt="2025-02-26T20:08:03.801" v="1"/>
          <ac:inkMkLst>
            <pc:docMk/>
            <pc:sldMk cId="2242110295" sldId="289"/>
            <ac:inkMk id="7" creationId="{3615E72C-C0F0-6601-DC98-A9A241FE82BC}"/>
          </ac:inkMkLst>
        </pc:inkChg>
        <pc:inkChg chg="add">
          <ac:chgData name="Xiaoting Lu" userId="S::lu1194@purdue.edu::2f54996a-2a2b-4b1f-a5cc-125c97b1e5bf" providerId="AD" clId="Web-{3E816939-D88E-9320-FE58-8069709F511F}" dt="2025-02-26T20:08:06.535" v="2"/>
          <ac:inkMkLst>
            <pc:docMk/>
            <pc:sldMk cId="2242110295" sldId="289"/>
            <ac:inkMk id="8" creationId="{60F90A42-940A-6D56-14F0-54808F766372}"/>
          </ac:inkMkLst>
        </pc:inkChg>
        <pc:inkChg chg="add">
          <ac:chgData name="Xiaoting Lu" userId="S::lu1194@purdue.edu::2f54996a-2a2b-4b1f-a5cc-125c97b1e5bf" providerId="AD" clId="Web-{3E816939-D88E-9320-FE58-8069709F511F}" dt="2025-02-26T20:08:09.020" v="3"/>
          <ac:inkMkLst>
            <pc:docMk/>
            <pc:sldMk cId="2242110295" sldId="289"/>
            <ac:inkMk id="9" creationId="{B45C2BE4-7534-5B5C-E3CF-9957A2E5A133}"/>
          </ac:inkMkLst>
        </pc:inkChg>
        <pc:inkChg chg="add">
          <ac:chgData name="Xiaoting Lu" userId="S::lu1194@purdue.edu::2f54996a-2a2b-4b1f-a5cc-125c97b1e5bf" providerId="AD" clId="Web-{3E816939-D88E-9320-FE58-8069709F511F}" dt="2025-02-26T20:08:13.051" v="4"/>
          <ac:inkMkLst>
            <pc:docMk/>
            <pc:sldMk cId="2242110295" sldId="289"/>
            <ac:inkMk id="10" creationId="{C7E44632-2D1F-A055-DEA2-66CD8DDE646B}"/>
          </ac:inkMkLst>
        </pc:inkChg>
        <pc:inkChg chg="add">
          <ac:chgData name="Xiaoting Lu" userId="S::lu1194@purdue.edu::2f54996a-2a2b-4b1f-a5cc-125c97b1e5bf" providerId="AD" clId="Web-{3E816939-D88E-9320-FE58-8069709F511F}" dt="2025-02-26T20:08:15.177" v="5"/>
          <ac:inkMkLst>
            <pc:docMk/>
            <pc:sldMk cId="2242110295" sldId="289"/>
            <ac:inkMk id="11" creationId="{339DF8B5-FA17-FD41-D162-09A6A1163222}"/>
          </ac:inkMkLst>
        </pc:inkChg>
        <pc:inkChg chg="add">
          <ac:chgData name="Xiaoting Lu" userId="S::lu1194@purdue.edu::2f54996a-2a2b-4b1f-a5cc-125c97b1e5bf" providerId="AD" clId="Web-{3E816939-D88E-9320-FE58-8069709F511F}" dt="2025-02-26T20:08:17.474" v="6"/>
          <ac:inkMkLst>
            <pc:docMk/>
            <pc:sldMk cId="2242110295" sldId="289"/>
            <ac:inkMk id="14" creationId="{60DF20D0-37D0-55FE-7D77-1A06DFB5ECAC}"/>
          </ac:inkMkLst>
        </pc:inkChg>
        <pc:inkChg chg="add">
          <ac:chgData name="Xiaoting Lu" userId="S::lu1194@purdue.edu::2f54996a-2a2b-4b1f-a5cc-125c97b1e5bf" providerId="AD" clId="Web-{3E816939-D88E-9320-FE58-8069709F511F}" dt="2025-02-26T20:08:19.255" v="7"/>
          <ac:inkMkLst>
            <pc:docMk/>
            <pc:sldMk cId="2242110295" sldId="289"/>
            <ac:inkMk id="15" creationId="{F13897D9-210A-12C3-BC2B-4B4DA1AFFEE3}"/>
          </ac:inkMkLst>
        </pc:inkChg>
        <pc:inkChg chg="add">
          <ac:chgData name="Xiaoting Lu" userId="S::lu1194@purdue.edu::2f54996a-2a2b-4b1f-a5cc-125c97b1e5bf" providerId="AD" clId="Web-{3E816939-D88E-9320-FE58-8069709F511F}" dt="2025-02-26T20:08:21.380" v="8"/>
          <ac:inkMkLst>
            <pc:docMk/>
            <pc:sldMk cId="2242110295" sldId="289"/>
            <ac:inkMk id="16" creationId="{12755C36-5A85-0942-6888-2014E000946A}"/>
          </ac:inkMkLst>
        </pc:inkChg>
        <pc:inkChg chg="add">
          <ac:chgData name="Xiaoting Lu" userId="S::lu1194@purdue.edu::2f54996a-2a2b-4b1f-a5cc-125c97b1e5bf" providerId="AD" clId="Web-{3E816939-D88E-9320-FE58-8069709F511F}" dt="2025-02-26T20:08:23.646" v="9"/>
          <ac:inkMkLst>
            <pc:docMk/>
            <pc:sldMk cId="2242110295" sldId="289"/>
            <ac:inkMk id="17" creationId="{2777CF81-AA23-8A96-A821-AC830A8F8402}"/>
          </ac:inkMkLst>
        </pc:inkChg>
      </pc:sldChg>
    </pc:docChg>
  </pc:docChgLst>
  <pc:docChgLst>
    <pc:chgData name="Liu, Shijiao" userId="S::liu3379@purdue.edu::132b1c5b-a823-4fcc-ae52-affb1880c8a4" providerId="AD" clId="Web-{04619DB2-1D73-5411-3233-E057BCD55316}"/>
    <pc:docChg chg="modSld">
      <pc:chgData name="Liu, Shijiao" userId="S::liu3379@purdue.edu::132b1c5b-a823-4fcc-ae52-affb1880c8a4" providerId="AD" clId="Web-{04619DB2-1D73-5411-3233-E057BCD55316}" dt="2025-02-26T22:50:54.373" v="24" actId="20577"/>
      <pc:docMkLst>
        <pc:docMk/>
      </pc:docMkLst>
      <pc:sldChg chg="modSp">
        <pc:chgData name="Liu, Shijiao" userId="S::liu3379@purdue.edu::132b1c5b-a823-4fcc-ae52-affb1880c8a4" providerId="AD" clId="Web-{04619DB2-1D73-5411-3233-E057BCD55316}" dt="2025-02-26T22:50:54.373" v="24" actId="20577"/>
        <pc:sldMkLst>
          <pc:docMk/>
          <pc:sldMk cId="2022970408" sldId="295"/>
        </pc:sldMkLst>
        <pc:spChg chg="mod">
          <ac:chgData name="Liu, Shijiao" userId="S::liu3379@purdue.edu::132b1c5b-a823-4fcc-ae52-affb1880c8a4" providerId="AD" clId="Web-{04619DB2-1D73-5411-3233-E057BCD55316}" dt="2025-02-26T22:50:54.373" v="24" actId="20577"/>
          <ac:spMkLst>
            <pc:docMk/>
            <pc:sldMk cId="2022970408" sldId="295"/>
            <ac:spMk id="2" creationId="{BA98F178-565A-DFB9-1D01-603731938205}"/>
          </ac:spMkLst>
        </pc:spChg>
      </pc:sldChg>
    </pc:docChg>
  </pc:docChgLst>
  <pc:docChgLst>
    <pc:chgData name="Xiaoping Zhou" userId="S::zhou1619@purdue.edu::0071e00e-8ba3-4548-896e-db41a5678ed7" providerId="AD" clId="Web-{62DEA1D2-EA28-8831-701E-550D33BFC893}"/>
    <pc:docChg chg="delSld modSld">
      <pc:chgData name="Xiaoping Zhou" userId="S::zhou1619@purdue.edu::0071e00e-8ba3-4548-896e-db41a5678ed7" providerId="AD" clId="Web-{62DEA1D2-EA28-8831-701E-550D33BFC893}" dt="2025-02-27T01:56:12.425" v="217" actId="1076"/>
      <pc:docMkLst>
        <pc:docMk/>
      </pc:docMkLst>
      <pc:sldChg chg="del">
        <pc:chgData name="Xiaoping Zhou" userId="S::zhou1619@purdue.edu::0071e00e-8ba3-4548-896e-db41a5678ed7" providerId="AD" clId="Web-{62DEA1D2-EA28-8831-701E-550D33BFC893}" dt="2025-02-26T22:11:44.327" v="0"/>
        <pc:sldMkLst>
          <pc:docMk/>
          <pc:sldMk cId="0" sldId="261"/>
        </pc:sldMkLst>
      </pc:sldChg>
      <pc:sldChg chg="del">
        <pc:chgData name="Xiaoping Zhou" userId="S::zhou1619@purdue.edu::0071e00e-8ba3-4548-896e-db41a5678ed7" providerId="AD" clId="Web-{62DEA1D2-EA28-8831-701E-550D33BFC893}" dt="2025-02-26T22:11:45.592" v="1"/>
        <pc:sldMkLst>
          <pc:docMk/>
          <pc:sldMk cId="0" sldId="263"/>
        </pc:sldMkLst>
      </pc:sldChg>
      <pc:sldChg chg="modSp">
        <pc:chgData name="Xiaoping Zhou" userId="S::zhou1619@purdue.edu::0071e00e-8ba3-4548-896e-db41a5678ed7" providerId="AD" clId="Web-{62DEA1D2-EA28-8831-701E-550D33BFC893}" dt="2025-02-27T01:55:13.314" v="191" actId="1076"/>
        <pc:sldMkLst>
          <pc:docMk/>
          <pc:sldMk cId="0" sldId="276"/>
        </pc:sldMkLst>
        <pc:grpChg chg="mod">
          <ac:chgData name="Xiaoping Zhou" userId="S::zhou1619@purdue.edu::0071e00e-8ba3-4548-896e-db41a5678ed7" providerId="AD" clId="Web-{62DEA1D2-EA28-8831-701E-550D33BFC893}" dt="2025-02-27T01:55:13.314" v="191" actId="1076"/>
          <ac:grpSpMkLst>
            <pc:docMk/>
            <pc:sldMk cId="0" sldId="276"/>
            <ac:grpSpMk id="678" creationId="{00000000-0000-0000-0000-000000000000}"/>
          </ac:grpSpMkLst>
        </pc:grpChg>
      </pc:sldChg>
      <pc:sldChg chg="addSp delSp modSp">
        <pc:chgData name="Xiaoping Zhou" userId="S::zhou1619@purdue.edu::0071e00e-8ba3-4548-896e-db41a5678ed7" providerId="AD" clId="Web-{62DEA1D2-EA28-8831-701E-550D33BFC893}" dt="2025-02-27T01:56:12.425" v="217" actId="1076"/>
        <pc:sldMkLst>
          <pc:docMk/>
          <pc:sldMk cId="3522816042" sldId="297"/>
        </pc:sldMkLst>
        <pc:spChg chg="mod">
          <ac:chgData name="Xiaoping Zhou" userId="S::zhou1619@purdue.edu::0071e00e-8ba3-4548-896e-db41a5678ed7" providerId="AD" clId="Web-{62DEA1D2-EA28-8831-701E-550D33BFC893}" dt="2025-02-27T01:56:07.159" v="216" actId="20577"/>
          <ac:spMkLst>
            <pc:docMk/>
            <pc:sldMk cId="3522816042" sldId="297"/>
            <ac:spMk id="2" creationId="{CB476A11-84A6-CA9F-4688-FBCFE4FDDF9D}"/>
          </ac:spMkLst>
        </pc:spChg>
        <pc:spChg chg="del">
          <ac:chgData name="Xiaoping Zhou" userId="S::zhou1619@purdue.edu::0071e00e-8ba3-4548-896e-db41a5678ed7" providerId="AD" clId="Web-{62DEA1D2-EA28-8831-701E-550D33BFC893}" dt="2025-02-27T01:48:14.430" v="25"/>
          <ac:spMkLst>
            <pc:docMk/>
            <pc:sldMk cId="3522816042" sldId="297"/>
            <ac:spMk id="3" creationId="{363FC4D5-C344-DFB7-B1D9-A6F701FB6019}"/>
          </ac:spMkLst>
        </pc:spChg>
        <pc:spChg chg="del">
          <ac:chgData name="Xiaoping Zhou" userId="S::zhou1619@purdue.edu::0071e00e-8ba3-4548-896e-db41a5678ed7" providerId="AD" clId="Web-{62DEA1D2-EA28-8831-701E-550D33BFC893}" dt="2025-02-27T01:48:19.931" v="35"/>
          <ac:spMkLst>
            <pc:docMk/>
            <pc:sldMk cId="3522816042" sldId="297"/>
            <ac:spMk id="4" creationId="{5C64F49F-E2FA-F800-06F4-F71440DCB74A}"/>
          </ac:spMkLst>
        </pc:spChg>
        <pc:spChg chg="del">
          <ac:chgData name="Xiaoping Zhou" userId="S::zhou1619@purdue.edu::0071e00e-8ba3-4548-896e-db41a5678ed7" providerId="AD" clId="Web-{62DEA1D2-EA28-8831-701E-550D33BFC893}" dt="2025-02-27T01:48:18.352" v="34"/>
          <ac:spMkLst>
            <pc:docMk/>
            <pc:sldMk cId="3522816042" sldId="297"/>
            <ac:spMk id="5" creationId="{30E13D8F-5C4E-29C1-A4E6-3451DB0E4D37}"/>
          </ac:spMkLst>
        </pc:spChg>
        <pc:spChg chg="del">
          <ac:chgData name="Xiaoping Zhou" userId="S::zhou1619@purdue.edu::0071e00e-8ba3-4548-896e-db41a5678ed7" providerId="AD" clId="Web-{62DEA1D2-EA28-8831-701E-550D33BFC893}" dt="2025-02-27T01:48:18.352" v="33"/>
          <ac:spMkLst>
            <pc:docMk/>
            <pc:sldMk cId="3522816042" sldId="297"/>
            <ac:spMk id="6" creationId="{30C3C782-70BC-3DEF-1368-C150F07B1DB9}"/>
          </ac:spMkLst>
        </pc:spChg>
        <pc:spChg chg="del">
          <ac:chgData name="Xiaoping Zhou" userId="S::zhou1619@purdue.edu::0071e00e-8ba3-4548-896e-db41a5678ed7" providerId="AD" clId="Web-{62DEA1D2-EA28-8831-701E-550D33BFC893}" dt="2025-02-27T01:48:18.352" v="32"/>
          <ac:spMkLst>
            <pc:docMk/>
            <pc:sldMk cId="3522816042" sldId="297"/>
            <ac:spMk id="7" creationId="{1AE53A17-3EF3-9354-7E22-78AD076890D5}"/>
          </ac:spMkLst>
        </pc:spChg>
        <pc:spChg chg="del">
          <ac:chgData name="Xiaoping Zhou" userId="S::zhou1619@purdue.edu::0071e00e-8ba3-4548-896e-db41a5678ed7" providerId="AD" clId="Web-{62DEA1D2-EA28-8831-701E-550D33BFC893}" dt="2025-02-27T01:48:18.352" v="31"/>
          <ac:spMkLst>
            <pc:docMk/>
            <pc:sldMk cId="3522816042" sldId="297"/>
            <ac:spMk id="8" creationId="{AF0C2B50-1FCE-4999-1C70-382C6871A520}"/>
          </ac:spMkLst>
        </pc:spChg>
        <pc:spChg chg="del">
          <ac:chgData name="Xiaoping Zhou" userId="S::zhou1619@purdue.edu::0071e00e-8ba3-4548-896e-db41a5678ed7" providerId="AD" clId="Web-{62DEA1D2-EA28-8831-701E-550D33BFC893}" dt="2025-02-27T01:48:12.602" v="24"/>
          <ac:spMkLst>
            <pc:docMk/>
            <pc:sldMk cId="3522816042" sldId="297"/>
            <ac:spMk id="9" creationId="{020056CE-5501-8F99-820F-EF97DEF722F0}"/>
          </ac:spMkLst>
        </pc:spChg>
        <pc:spChg chg="del">
          <ac:chgData name="Xiaoping Zhou" userId="S::zhou1619@purdue.edu::0071e00e-8ba3-4548-896e-db41a5678ed7" providerId="AD" clId="Web-{62DEA1D2-EA28-8831-701E-550D33BFC893}" dt="2025-02-27T01:48:18.352" v="30"/>
          <ac:spMkLst>
            <pc:docMk/>
            <pc:sldMk cId="3522816042" sldId="297"/>
            <ac:spMk id="10" creationId="{DD2C37CB-8698-1ECC-5B52-EECD6D51826A}"/>
          </ac:spMkLst>
        </pc:spChg>
        <pc:spChg chg="del">
          <ac:chgData name="Xiaoping Zhou" userId="S::zhou1619@purdue.edu::0071e00e-8ba3-4548-896e-db41a5678ed7" providerId="AD" clId="Web-{62DEA1D2-EA28-8831-701E-550D33BFC893}" dt="2025-02-27T01:48:18.352" v="29"/>
          <ac:spMkLst>
            <pc:docMk/>
            <pc:sldMk cId="3522816042" sldId="297"/>
            <ac:spMk id="11" creationId="{90E8C22A-735C-D329-D5A5-6E78BFF4D626}"/>
          </ac:spMkLst>
        </pc:spChg>
        <pc:spChg chg="del">
          <ac:chgData name="Xiaoping Zhou" userId="S::zhou1619@purdue.edu::0071e00e-8ba3-4548-896e-db41a5678ed7" providerId="AD" clId="Web-{62DEA1D2-EA28-8831-701E-550D33BFC893}" dt="2025-02-27T01:48:18.352" v="28"/>
          <ac:spMkLst>
            <pc:docMk/>
            <pc:sldMk cId="3522816042" sldId="297"/>
            <ac:spMk id="12" creationId="{D1D9C84F-8D81-36EC-7AFF-15D43E7FF710}"/>
          </ac:spMkLst>
        </pc:spChg>
        <pc:spChg chg="del">
          <ac:chgData name="Xiaoping Zhou" userId="S::zhou1619@purdue.edu::0071e00e-8ba3-4548-896e-db41a5678ed7" providerId="AD" clId="Web-{62DEA1D2-EA28-8831-701E-550D33BFC893}" dt="2025-02-27T01:48:18.352" v="27"/>
          <ac:spMkLst>
            <pc:docMk/>
            <pc:sldMk cId="3522816042" sldId="297"/>
            <ac:spMk id="13" creationId="{C1C09939-FA13-75D5-407B-9D56172D2B0F}"/>
          </ac:spMkLst>
        </pc:spChg>
        <pc:spChg chg="del">
          <ac:chgData name="Xiaoping Zhou" userId="S::zhou1619@purdue.edu::0071e00e-8ba3-4548-896e-db41a5678ed7" providerId="AD" clId="Web-{62DEA1D2-EA28-8831-701E-550D33BFC893}" dt="2025-02-27T01:48:18.337" v="26"/>
          <ac:spMkLst>
            <pc:docMk/>
            <pc:sldMk cId="3522816042" sldId="297"/>
            <ac:spMk id="14" creationId="{F27FC31E-52A6-A942-B6AE-AD97E4EFA911}"/>
          </ac:spMkLst>
        </pc:spChg>
        <pc:spChg chg="add del mod">
          <ac:chgData name="Xiaoping Zhou" userId="S::zhou1619@purdue.edu::0071e00e-8ba3-4548-896e-db41a5678ed7" providerId="AD" clId="Web-{62DEA1D2-EA28-8831-701E-550D33BFC893}" dt="2025-02-27T01:49:10.588" v="40"/>
          <ac:spMkLst>
            <pc:docMk/>
            <pc:sldMk cId="3522816042" sldId="297"/>
            <ac:spMk id="15" creationId="{A6DB6FED-1213-C715-399F-3692066E17B9}"/>
          </ac:spMkLst>
        </pc:spChg>
        <pc:spChg chg="add mod">
          <ac:chgData name="Xiaoping Zhou" userId="S::zhou1619@purdue.edu::0071e00e-8ba3-4548-896e-db41a5678ed7" providerId="AD" clId="Web-{62DEA1D2-EA28-8831-701E-550D33BFC893}" dt="2025-02-27T01:54:15.923" v="187" actId="20577"/>
          <ac:spMkLst>
            <pc:docMk/>
            <pc:sldMk cId="3522816042" sldId="297"/>
            <ac:spMk id="16" creationId="{C6007DC5-CBD5-FE32-1CD7-DF1AF128D849}"/>
          </ac:spMkLst>
        </pc:spChg>
        <pc:spChg chg="add del mod">
          <ac:chgData name="Xiaoping Zhou" userId="S::zhou1619@purdue.edu::0071e00e-8ba3-4548-896e-db41a5678ed7" providerId="AD" clId="Web-{62DEA1D2-EA28-8831-701E-550D33BFC893}" dt="2025-02-27T01:55:03.267" v="190"/>
          <ac:spMkLst>
            <pc:docMk/>
            <pc:sldMk cId="3522816042" sldId="297"/>
            <ac:spMk id="18" creationId="{AA8D2A89-B879-1D26-EFE8-4D62B9F3EBDF}"/>
          </ac:spMkLst>
        </pc:spChg>
        <pc:spChg chg="mod">
          <ac:chgData name="Xiaoping Zhou" userId="S::zhou1619@purdue.edu::0071e00e-8ba3-4548-896e-db41a5678ed7" providerId="AD" clId="Web-{62DEA1D2-EA28-8831-701E-550D33BFC893}" dt="2025-02-27T01:56:00.581" v="205" actId="1076"/>
          <ac:spMkLst>
            <pc:docMk/>
            <pc:sldMk cId="3522816042" sldId="297"/>
            <ac:spMk id="21" creationId="{826B88BC-CE18-B976-3BD0-2102A34D7500}"/>
          </ac:spMkLst>
        </pc:spChg>
        <pc:grpChg chg="add mod">
          <ac:chgData name="Xiaoping Zhou" userId="S::zhou1619@purdue.edu::0071e00e-8ba3-4548-896e-db41a5678ed7" providerId="AD" clId="Web-{62DEA1D2-EA28-8831-701E-550D33BFC893}" dt="2025-02-27T01:56:12.425" v="217" actId="1076"/>
          <ac:grpSpMkLst>
            <pc:docMk/>
            <pc:sldMk cId="3522816042" sldId="297"/>
            <ac:grpSpMk id="23" creationId="{1D06356C-5055-C13A-3DDB-38C5E970A1F5}"/>
          </ac:grpSpMkLst>
        </pc:grpChg>
      </pc:sldChg>
    </pc:docChg>
  </pc:docChgLst>
  <pc:docChgLst>
    <pc:chgData name="Xiaoting Lu" userId="2f54996a-2a2b-4b1f-a5cc-125c97b1e5bf" providerId="ADAL" clId="{F66626F3-CFC8-4797-914D-3D8FE6AC4013}"/>
    <pc:docChg chg="modSld">
      <pc:chgData name="Xiaoting Lu" userId="2f54996a-2a2b-4b1f-a5cc-125c97b1e5bf" providerId="ADAL" clId="{F66626F3-CFC8-4797-914D-3D8FE6AC4013}" dt="2025-05-22T20:37:42.204" v="6" actId="20577"/>
      <pc:docMkLst>
        <pc:docMk/>
      </pc:docMkLst>
      <pc:sldChg chg="modSp mod">
        <pc:chgData name="Xiaoting Lu" userId="2f54996a-2a2b-4b1f-a5cc-125c97b1e5bf" providerId="ADAL" clId="{F66626F3-CFC8-4797-914D-3D8FE6AC4013}" dt="2025-05-22T20:37:42.204" v="6" actId="20577"/>
        <pc:sldMkLst>
          <pc:docMk/>
          <pc:sldMk cId="0" sldId="256"/>
        </pc:sldMkLst>
        <pc:spChg chg="mod">
          <ac:chgData name="Xiaoting Lu" userId="2f54996a-2a2b-4b1f-a5cc-125c97b1e5bf" providerId="ADAL" clId="{F66626F3-CFC8-4797-914D-3D8FE6AC4013}" dt="2025-05-22T20:37:42.204" v="6" actId="20577"/>
          <ac:spMkLst>
            <pc:docMk/>
            <pc:sldMk cId="0" sldId="256"/>
            <ac:spMk id="172" creationId="{00000000-0000-0000-0000-000000000000}"/>
          </ac:spMkLst>
        </pc:spChg>
      </pc:sldChg>
    </pc:docChg>
  </pc:docChgLst>
  <pc:docChgLst>
    <pc:chgData name="Xiaoping Zhou" userId="S::zhou1619@purdue.edu::0071e00e-8ba3-4548-896e-db41a5678ed7" providerId="AD" clId="Web-{5A9D0347-EA92-5789-A53A-06188A955630}"/>
    <pc:docChg chg="addSld delSld modSld">
      <pc:chgData name="Xiaoping Zhou" userId="S::zhou1619@purdue.edu::0071e00e-8ba3-4548-896e-db41a5678ed7" providerId="AD" clId="Web-{5A9D0347-EA92-5789-A53A-06188A955630}" dt="2025-02-25T21:44:30.719" v="109" actId="1076"/>
      <pc:docMkLst>
        <pc:docMk/>
      </pc:docMkLst>
      <pc:sldChg chg="del">
        <pc:chgData name="Xiaoping Zhou" userId="S::zhou1619@purdue.edu::0071e00e-8ba3-4548-896e-db41a5678ed7" providerId="AD" clId="Web-{5A9D0347-EA92-5789-A53A-06188A955630}" dt="2025-02-25T21:43:47.249" v="107"/>
        <pc:sldMkLst>
          <pc:docMk/>
          <pc:sldMk cId="0" sldId="258"/>
        </pc:sldMkLst>
      </pc:sldChg>
      <pc:sldChg chg="addSp delSp modSp">
        <pc:chgData name="Xiaoping Zhou" userId="S::zhou1619@purdue.edu::0071e00e-8ba3-4548-896e-db41a5678ed7" providerId="AD" clId="Web-{5A9D0347-EA92-5789-A53A-06188A955630}" dt="2025-02-25T20:59:29.706" v="9"/>
        <pc:sldMkLst>
          <pc:docMk/>
          <pc:sldMk cId="0" sldId="261"/>
        </pc:sldMkLst>
        <pc:spChg chg="mod">
          <ac:chgData name="Xiaoping Zhou" userId="S::zhou1619@purdue.edu::0071e00e-8ba3-4548-896e-db41a5678ed7" providerId="AD" clId="Web-{5A9D0347-EA92-5789-A53A-06188A955630}" dt="2025-02-25T20:58:08.187" v="4" actId="20577"/>
          <ac:spMkLst>
            <pc:docMk/>
            <pc:sldMk cId="0" sldId="261"/>
            <ac:spMk id="226" creationId="{00000000-0000-0000-0000-000000000000}"/>
          </ac:spMkLst>
        </pc:spChg>
        <pc:picChg chg="add del mod">
          <ac:chgData name="Xiaoping Zhou" userId="S::zhou1619@purdue.edu::0071e00e-8ba3-4548-896e-db41a5678ed7" providerId="AD" clId="Web-{5A9D0347-EA92-5789-A53A-06188A955630}" dt="2025-02-25T20:59:29.706" v="9"/>
          <ac:picMkLst>
            <pc:docMk/>
            <pc:sldMk cId="0" sldId="261"/>
            <ac:picMk id="2" creationId="{8AC43BA2-31DD-34C3-68ED-70DC184EF91A}"/>
          </ac:picMkLst>
        </pc:picChg>
      </pc:sldChg>
      <pc:sldChg chg="del">
        <pc:chgData name="Xiaoping Zhou" userId="S::zhou1619@purdue.edu::0071e00e-8ba3-4548-896e-db41a5678ed7" providerId="AD" clId="Web-{5A9D0347-EA92-5789-A53A-06188A955630}" dt="2025-02-25T21:43:27.279" v="106"/>
        <pc:sldMkLst>
          <pc:docMk/>
          <pc:sldMk cId="0" sldId="262"/>
        </pc:sldMkLst>
      </pc:sldChg>
      <pc:sldChg chg="addSp delSp modSp mod modClrScheme chgLayout">
        <pc:chgData name="Xiaoping Zhou" userId="S::zhou1619@purdue.edu::0071e00e-8ba3-4548-896e-db41a5678ed7" providerId="AD" clId="Web-{5A9D0347-EA92-5789-A53A-06188A955630}" dt="2025-02-25T21:09:42.224" v="52" actId="20577"/>
        <pc:sldMkLst>
          <pc:docMk/>
          <pc:sldMk cId="1511032355" sldId="285"/>
        </pc:sldMkLst>
        <pc:spChg chg="mod">
          <ac:chgData name="Xiaoping Zhou" userId="S::zhou1619@purdue.edu::0071e00e-8ba3-4548-896e-db41a5678ed7" providerId="AD" clId="Web-{5A9D0347-EA92-5789-A53A-06188A955630}" dt="2025-02-25T21:09:42.224" v="52" actId="20577"/>
          <ac:spMkLst>
            <pc:docMk/>
            <pc:sldMk cId="1511032355" sldId="285"/>
            <ac:spMk id="2" creationId="{DC47C89F-03EE-8780-7BDB-FE626C96D90C}"/>
          </ac:spMkLst>
        </pc:spChg>
        <pc:spChg chg="add del mod">
          <ac:chgData name="Xiaoping Zhou" userId="S::zhou1619@purdue.edu::0071e00e-8ba3-4548-896e-db41a5678ed7" providerId="AD" clId="Web-{5A9D0347-EA92-5789-A53A-06188A955630}" dt="2025-02-25T21:01:39.209" v="35"/>
          <ac:spMkLst>
            <pc:docMk/>
            <pc:sldMk cId="1511032355" sldId="285"/>
            <ac:spMk id="3" creationId="{CDCFCA6F-AACB-6128-061E-90B1B83BE8E2}"/>
          </ac:spMkLst>
        </pc:spChg>
        <pc:picChg chg="add mod">
          <ac:chgData name="Xiaoping Zhou" userId="S::zhou1619@purdue.edu::0071e00e-8ba3-4548-896e-db41a5678ed7" providerId="AD" clId="Web-{5A9D0347-EA92-5789-A53A-06188A955630}" dt="2025-02-25T21:09:29.895" v="50" actId="14100"/>
          <ac:picMkLst>
            <pc:docMk/>
            <pc:sldMk cId="1511032355" sldId="285"/>
            <ac:picMk id="4" creationId="{81FEB059-5175-F956-65FB-96585C5A348F}"/>
          </ac:picMkLst>
        </pc:picChg>
      </pc:sldChg>
      <pc:sldChg chg="addSp delSp modSp add">
        <pc:chgData name="Xiaoping Zhou" userId="S::zhou1619@purdue.edu::0071e00e-8ba3-4548-896e-db41a5678ed7" providerId="AD" clId="Web-{5A9D0347-EA92-5789-A53A-06188A955630}" dt="2025-02-25T21:16:25.923" v="65" actId="1076"/>
        <pc:sldMkLst>
          <pc:docMk/>
          <pc:sldMk cId="2205392874" sldId="290"/>
        </pc:sldMkLst>
        <pc:picChg chg="add del mod">
          <ac:chgData name="Xiaoping Zhou" userId="S::zhou1619@purdue.edu::0071e00e-8ba3-4548-896e-db41a5678ed7" providerId="AD" clId="Web-{5A9D0347-EA92-5789-A53A-06188A955630}" dt="2025-02-25T21:15:00.468" v="60"/>
          <ac:picMkLst>
            <pc:docMk/>
            <pc:sldMk cId="2205392874" sldId="290"/>
            <ac:picMk id="3" creationId="{C4A2B45B-4934-DB1F-7730-39E2132FE3DE}"/>
          </ac:picMkLst>
        </pc:picChg>
        <pc:picChg chg="del">
          <ac:chgData name="Xiaoping Zhou" userId="S::zhou1619@purdue.edu::0071e00e-8ba3-4548-896e-db41a5678ed7" providerId="AD" clId="Web-{5A9D0347-EA92-5789-A53A-06188A955630}" dt="2025-02-25T21:14:26.341" v="56"/>
          <ac:picMkLst>
            <pc:docMk/>
            <pc:sldMk cId="2205392874" sldId="290"/>
            <ac:picMk id="4" creationId="{81FEB059-5175-F956-65FB-96585C5A348F}"/>
          </ac:picMkLst>
        </pc:picChg>
        <pc:picChg chg="add mod">
          <ac:chgData name="Xiaoping Zhou" userId="S::zhou1619@purdue.edu::0071e00e-8ba3-4548-896e-db41a5678ed7" providerId="AD" clId="Web-{5A9D0347-EA92-5789-A53A-06188A955630}" dt="2025-02-25T21:16:25.923" v="65" actId="1076"/>
          <ac:picMkLst>
            <pc:docMk/>
            <pc:sldMk cId="2205392874" sldId="290"/>
            <ac:picMk id="5" creationId="{A1D40A9B-082A-E45F-2F31-A12190178A02}"/>
          </ac:picMkLst>
        </pc:picChg>
      </pc:sldChg>
      <pc:sldChg chg="add del replId">
        <pc:chgData name="Xiaoping Zhou" userId="S::zhou1619@purdue.edu::0071e00e-8ba3-4548-896e-db41a5678ed7" providerId="AD" clId="Web-{5A9D0347-EA92-5789-A53A-06188A955630}" dt="2025-02-25T21:14:24.388" v="55"/>
        <pc:sldMkLst>
          <pc:docMk/>
          <pc:sldMk cId="2397877824" sldId="291"/>
        </pc:sldMkLst>
      </pc:sldChg>
      <pc:sldChg chg="addSp delSp modSp add replId">
        <pc:chgData name="Xiaoping Zhou" userId="S::zhou1619@purdue.edu::0071e00e-8ba3-4548-896e-db41a5678ed7" providerId="AD" clId="Web-{5A9D0347-EA92-5789-A53A-06188A955630}" dt="2025-02-25T21:44:30.719" v="109" actId="1076"/>
        <pc:sldMkLst>
          <pc:docMk/>
          <pc:sldMk cId="4049164381" sldId="291"/>
        </pc:sldMkLst>
        <pc:spChg chg="add mod">
          <ac:chgData name="Xiaoping Zhou" userId="S::zhou1619@purdue.edu::0071e00e-8ba3-4548-896e-db41a5678ed7" providerId="AD" clId="Web-{5A9D0347-EA92-5789-A53A-06188A955630}" dt="2025-02-25T21:39:06.298" v="89" actId="20577"/>
          <ac:spMkLst>
            <pc:docMk/>
            <pc:sldMk cId="4049164381" sldId="291"/>
            <ac:spMk id="4" creationId="{713F03EB-16B4-3CAE-D8E8-B963A00E6DCB}"/>
          </ac:spMkLst>
        </pc:spChg>
        <pc:spChg chg="add">
          <ac:chgData name="Xiaoping Zhou" userId="S::zhou1619@purdue.edu::0071e00e-8ba3-4548-896e-db41a5678ed7" providerId="AD" clId="Web-{5A9D0347-EA92-5789-A53A-06188A955630}" dt="2025-02-25T21:41:53.509" v="96"/>
          <ac:spMkLst>
            <pc:docMk/>
            <pc:sldMk cId="4049164381" sldId="291"/>
            <ac:spMk id="6" creationId="{5CDD74EF-4B0C-489E-B2BB-7CD25D0BD859}"/>
          </ac:spMkLst>
        </pc:spChg>
        <pc:spChg chg="add mod">
          <ac:chgData name="Xiaoping Zhou" userId="S::zhou1619@purdue.edu::0071e00e-8ba3-4548-896e-db41a5678ed7" providerId="AD" clId="Web-{5A9D0347-EA92-5789-A53A-06188A955630}" dt="2025-02-25T21:42:34.917" v="105" actId="14100"/>
          <ac:spMkLst>
            <pc:docMk/>
            <pc:sldMk cId="4049164381" sldId="291"/>
            <ac:spMk id="7" creationId="{73320DD9-69A8-6718-8003-F4DF20CB7D8F}"/>
          </ac:spMkLst>
        </pc:spChg>
        <pc:grpChg chg="add mod">
          <ac:chgData name="Xiaoping Zhou" userId="S::zhou1619@purdue.edu::0071e00e-8ba3-4548-896e-db41a5678ed7" providerId="AD" clId="Web-{5A9D0347-EA92-5789-A53A-06188A955630}" dt="2025-02-25T21:44:30.719" v="109" actId="1076"/>
          <ac:grpSpMkLst>
            <pc:docMk/>
            <pc:sldMk cId="4049164381" sldId="291"/>
            <ac:grpSpMk id="11" creationId="{6943207F-354D-5153-F198-FD2A46BF4403}"/>
          </ac:grpSpMkLst>
        </pc:grpChg>
        <pc:picChg chg="add mod">
          <ac:chgData name="Xiaoping Zhou" userId="S::zhou1619@purdue.edu::0071e00e-8ba3-4548-896e-db41a5678ed7" providerId="AD" clId="Web-{5A9D0347-EA92-5789-A53A-06188A955630}" dt="2025-02-25T21:38:19.812" v="71" actId="1076"/>
          <ac:picMkLst>
            <pc:docMk/>
            <pc:sldMk cId="4049164381" sldId="291"/>
            <ac:picMk id="3" creationId="{A3668260-E0B3-6E22-5938-68C4306CE4F8}"/>
          </ac:picMkLst>
        </pc:picChg>
        <pc:picChg chg="del">
          <ac:chgData name="Xiaoping Zhou" userId="S::zhou1619@purdue.edu::0071e00e-8ba3-4548-896e-db41a5678ed7" providerId="AD" clId="Web-{5A9D0347-EA92-5789-A53A-06188A955630}" dt="2025-02-25T21:17:23.956" v="67"/>
          <ac:picMkLst>
            <pc:docMk/>
            <pc:sldMk cId="4049164381" sldId="291"/>
            <ac:picMk id="5" creationId="{14C397AE-59A6-CCB3-F1C8-04415E4272B6}"/>
          </ac:picMkLst>
        </pc:picChg>
        <pc:picChg chg="add mod">
          <ac:chgData name="Xiaoping Zhou" userId="S::zhou1619@purdue.edu::0071e00e-8ba3-4548-896e-db41a5678ed7" providerId="AD" clId="Web-{5A9D0347-EA92-5789-A53A-06188A955630}" dt="2025-02-25T21:41:36.524" v="95" actId="14100"/>
          <ac:picMkLst>
            <pc:docMk/>
            <pc:sldMk cId="4049164381" sldId="291"/>
            <ac:picMk id="5" creationId="{A13D4072-C88A-373A-567D-994C1F4BB5F0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2-25T20:55:42.99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3209 3161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2-25T20:55:42.999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25992 6201 16383 0 0,'0'0'0'0'0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2-25T20:55:43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2901 5162 16383 0 0,'0'0'0'0'0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2-26T20:14:08.640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3363 6413 16383 0 0,'0'0'0'0'0</inkml:trace>
</inkml:ink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76557c7b4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276557c7b4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>
              <a:lnSpc>
                <a:spcPct val="115000"/>
              </a:lnSpc>
              <a:spcAft>
                <a:spcPts val="800"/>
              </a:spcAft>
              <a:buFontTx/>
              <a:buNone/>
            </a:pP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For question 2, we verified the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authenticity of key vendors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. 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FontTx/>
              <a:buNone/>
            </a:pP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Given </a:t>
            </a:r>
            <a:r>
              <a:rPr lang="en-US" sz="1800" kern="100" err="1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Bibitor's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large number of vendors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and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high annual purchases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FontTx/>
              <a:buNone/>
            </a:pPr>
            <a:r>
              <a:rPr lang="en-US" sz="18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it's possible that someone may mix </a:t>
            </a:r>
            <a:r>
              <a:rPr lang="en-US" sz="1800" b="1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fake vendors</a:t>
            </a:r>
            <a:r>
              <a:rPr lang="en-US" sz="18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in it, to make profit.</a:t>
            </a:r>
            <a:r>
              <a:rPr lang="en-US" sz="1800">
                <a:effectLst/>
                <a:latin typeface="Arial" panose="020B0604020202020204" pitchFamily="34" charset="0"/>
                <a:ea typeface="DengXian" panose="02010600030101010101" pitchFamily="2" charset="-122"/>
              </a:rPr>
              <a:t>​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109657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>
              <a:lnSpc>
                <a:spcPct val="115000"/>
              </a:lnSpc>
              <a:spcAft>
                <a:spcPts val="800"/>
              </a:spcAft>
              <a:buFontTx/>
              <a:buNone/>
            </a:pP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First, we calculated each vendor's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share of total purchase amount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FontTx/>
              <a:buNone/>
            </a:pP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and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ranked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them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from high to low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. Which are the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green bars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. 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FontTx/>
              <a:buNone/>
            </a:pP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Next, we calculated the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cumulative percentage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 shown by the orange line.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FontTx/>
              <a:buNone/>
            </a:pP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Then, we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identified key vendors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 which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collectively account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for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eighty percent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of total spend.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FontTx/>
              <a:buNone/>
            </a:pP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The remaining vendors’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individual proportions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are less than two percent,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making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them unlikely to be used for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financial fraud</a:t>
            </a:r>
            <a:endParaRPr lang="en-US" sz="1800" kern="10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58750" indent="0">
              <a:buFontTx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808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Finally, we googled these companies and confirmed that they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all exist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1800" kern="100">
                <a:effectLst/>
                <a:latin typeface="Arial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​</a:t>
            </a:r>
            <a:endParaRPr lang="en-US" sz="1800" kern="10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they are all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liquor sales companies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and there is no </a:t>
            </a:r>
            <a:r>
              <a:rPr lang="en-US" sz="1800" b="1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direct interest connection 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between key vendors and </a:t>
            </a:r>
            <a:r>
              <a:rPr lang="en-US" sz="1800" kern="100" err="1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Bibitor</a:t>
            </a:r>
            <a:r>
              <a:rPr lang="en-US" sz="1800" kern="1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executives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So our client can continue to purchase from these vendors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039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>
          <a:extLst>
            <a:ext uri="{FF2B5EF4-FFF2-40B4-BE49-F238E27FC236}">
              <a16:creationId xmlns:a16="http://schemas.microsoft.com/office/drawing/2014/main" id="{6EB0EB52-0F9C-B745-6A9D-A9FC3367F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4dda1946d_6_308:notes">
            <a:extLst>
              <a:ext uri="{FF2B5EF4-FFF2-40B4-BE49-F238E27FC236}">
                <a16:creationId xmlns:a16="http://schemas.microsoft.com/office/drawing/2014/main" id="{E690D1E3-BDBD-FBF7-262C-E1E618C4B3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4dda1946d_6_308:notes">
            <a:extLst>
              <a:ext uri="{FF2B5EF4-FFF2-40B4-BE49-F238E27FC236}">
                <a16:creationId xmlns:a16="http://schemas.microsoft.com/office/drawing/2014/main" id="{9435A462-72F5-EAF6-4E6B-1834411596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952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/>
              <a:t>In this analysis, we are going to verify if the tax rates paid for each employee are correct. </a:t>
            </a:r>
          </a:p>
          <a:p>
            <a:pPr>
              <a:buNone/>
            </a:pPr>
            <a:r>
              <a:rPr lang="en-US"/>
              <a:t>I’ll use the traditional way to check this.</a:t>
            </a:r>
          </a:p>
          <a:p>
            <a:pPr>
              <a:buNone/>
            </a:pPr>
            <a:r>
              <a:rPr lang="en-US"/>
              <a:t>Starting from this biweekly payroll table,</a:t>
            </a:r>
          </a:p>
        </p:txBody>
      </p:sp>
    </p:spTree>
    <p:extLst>
      <p:ext uri="{BB962C8B-B14F-4D97-AF65-F5344CB8AC3E}">
        <p14:creationId xmlns:p14="http://schemas.microsoft.com/office/powerpoint/2010/main" val="2293755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/>
              <a:t>I created a pivot table by employee ID  to get the annual payment and annual tax paid for each individual.</a:t>
            </a:r>
          </a:p>
          <a:p>
            <a:pPr>
              <a:buNone/>
            </a:pPr>
            <a:endParaRPr lang="en-US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54219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/>
              <a:t>Then, use each annual tax amount divided by the annual payment to get each tax rate.</a:t>
            </a:r>
          </a:p>
          <a:p>
            <a:pPr>
              <a:buNone/>
            </a:pPr>
            <a:r>
              <a:rPr lang="en-US"/>
              <a:t>It seems quite easy, but it’s really time time-consuming and annoying to do this every fiscal year, especially for those companies with thousands of employees. </a:t>
            </a:r>
          </a:p>
          <a:p>
            <a:pPr>
              <a:buNone/>
            </a:pPr>
            <a:r>
              <a:rPr lang="en-US"/>
              <a:t>So, to address this problem, my teammate will demonstrate how we can use R to automate this verification process. </a:t>
            </a:r>
          </a:p>
          <a:p>
            <a:pPr>
              <a:buNone/>
            </a:pPr>
            <a:endParaRPr lang="en-US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805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55800" y="1545075"/>
            <a:ext cx="3867300" cy="20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aleway"/>
              <a:buNone/>
              <a:defRPr sz="5200" b="0">
                <a:solidFill>
                  <a:srgbClr val="191919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aleway"/>
              <a:buNone/>
              <a:defRPr sz="5200" b="0">
                <a:solidFill>
                  <a:srgbClr val="191919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aleway"/>
              <a:buNone/>
              <a:defRPr sz="5200" b="0">
                <a:solidFill>
                  <a:srgbClr val="191919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aleway"/>
              <a:buNone/>
              <a:defRPr sz="5200" b="0">
                <a:solidFill>
                  <a:srgbClr val="191919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aleway"/>
              <a:buNone/>
              <a:defRPr sz="5200" b="0">
                <a:solidFill>
                  <a:srgbClr val="191919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aleway"/>
              <a:buNone/>
              <a:defRPr sz="5200" b="0">
                <a:solidFill>
                  <a:srgbClr val="191919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aleway"/>
              <a:buNone/>
              <a:defRPr sz="5200" b="0">
                <a:solidFill>
                  <a:srgbClr val="191919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aleway"/>
              <a:buNone/>
              <a:defRPr sz="5200" b="0">
                <a:solidFill>
                  <a:srgbClr val="191919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55675" y="3624150"/>
            <a:ext cx="4014000" cy="365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274300" y="-72150"/>
            <a:ext cx="4014000" cy="5287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 flipH="1">
            <a:off x="8497425" y="-204000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9pPr>
          </a:lstStyle>
          <a:p>
            <a:endParaRPr/>
          </a:p>
        </p:txBody>
      </p:sp>
      <p:grpSp>
        <p:nvGrpSpPr>
          <p:cNvPr id="88" name="Google Shape;88;p15"/>
          <p:cNvGrpSpPr/>
          <p:nvPr/>
        </p:nvGrpSpPr>
        <p:grpSpPr>
          <a:xfrm>
            <a:off x="-1027275" y="-407175"/>
            <a:ext cx="10655300" cy="6405275"/>
            <a:chOff x="-1027275" y="-407175"/>
            <a:chExt cx="10655300" cy="6405275"/>
          </a:xfrm>
        </p:grpSpPr>
        <p:cxnSp>
          <p:nvCxnSpPr>
            <p:cNvPr id="89" name="Google Shape;89;p15"/>
            <p:cNvCxnSpPr/>
            <p:nvPr/>
          </p:nvCxnSpPr>
          <p:spPr>
            <a:xfrm flipH="1">
              <a:off x="-1027275" y="-407175"/>
              <a:ext cx="1462200" cy="5457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90;p15"/>
            <p:cNvCxnSpPr/>
            <p:nvPr/>
          </p:nvCxnSpPr>
          <p:spPr>
            <a:xfrm flipH="1">
              <a:off x="8165825" y="540500"/>
              <a:ext cx="1462200" cy="5457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1" name="Google Shape;91;p15"/>
          <p:cNvSpPr/>
          <p:nvPr/>
        </p:nvSpPr>
        <p:spPr>
          <a:xfrm>
            <a:off x="7896300" y="-1989475"/>
            <a:ext cx="2688300" cy="26883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1"/>
          </p:nvPr>
        </p:nvSpPr>
        <p:spPr>
          <a:xfrm>
            <a:off x="901850" y="27322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2"/>
          </p:nvPr>
        </p:nvSpPr>
        <p:spPr>
          <a:xfrm>
            <a:off x="3473635" y="27322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3"/>
          </p:nvPr>
        </p:nvSpPr>
        <p:spPr>
          <a:xfrm>
            <a:off x="6045421" y="27322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4"/>
          </p:nvPr>
        </p:nvSpPr>
        <p:spPr>
          <a:xfrm>
            <a:off x="901850" y="18378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5"/>
          </p:nvPr>
        </p:nvSpPr>
        <p:spPr>
          <a:xfrm>
            <a:off x="3473636" y="18378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6"/>
          </p:nvPr>
        </p:nvSpPr>
        <p:spPr>
          <a:xfrm>
            <a:off x="6045421" y="18378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cxnSp>
        <p:nvCxnSpPr>
          <p:cNvPr id="118" name="Google Shape;118;p19"/>
          <p:cNvCxnSpPr/>
          <p:nvPr/>
        </p:nvCxnSpPr>
        <p:spPr>
          <a:xfrm flipH="1">
            <a:off x="7916000" y="634175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9;p19"/>
          <p:cNvSpPr/>
          <p:nvPr/>
        </p:nvSpPr>
        <p:spPr>
          <a:xfrm>
            <a:off x="8057275" y="-1755250"/>
            <a:ext cx="2688300" cy="26883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1"/>
          </p:nvPr>
        </p:nvSpPr>
        <p:spPr>
          <a:xfrm>
            <a:off x="1788050" y="1825100"/>
            <a:ext cx="28110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subTitle" idx="2"/>
          </p:nvPr>
        </p:nvSpPr>
        <p:spPr>
          <a:xfrm>
            <a:off x="5331926" y="1825100"/>
            <a:ext cx="28110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3"/>
          </p:nvPr>
        </p:nvSpPr>
        <p:spPr>
          <a:xfrm>
            <a:off x="1788050" y="3485675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4"/>
          </p:nvPr>
        </p:nvSpPr>
        <p:spPr>
          <a:xfrm>
            <a:off x="5331925" y="3485675"/>
            <a:ext cx="28110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5"/>
          </p:nvPr>
        </p:nvSpPr>
        <p:spPr>
          <a:xfrm>
            <a:off x="1788049" y="14555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6"/>
          </p:nvPr>
        </p:nvSpPr>
        <p:spPr>
          <a:xfrm>
            <a:off x="1788050" y="311620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7"/>
          </p:nvPr>
        </p:nvSpPr>
        <p:spPr>
          <a:xfrm>
            <a:off x="5331899" y="14555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8"/>
          </p:nvPr>
        </p:nvSpPr>
        <p:spPr>
          <a:xfrm>
            <a:off x="5331899" y="31162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cxnSp>
        <p:nvCxnSpPr>
          <p:cNvPr id="130" name="Google Shape;130;p20"/>
          <p:cNvCxnSpPr/>
          <p:nvPr/>
        </p:nvCxnSpPr>
        <p:spPr>
          <a:xfrm flipH="1">
            <a:off x="-469125" y="-1084700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" name="Google Shape;131;p20"/>
          <p:cNvSpPr/>
          <p:nvPr/>
        </p:nvSpPr>
        <p:spPr>
          <a:xfrm>
            <a:off x="8142925" y="4272050"/>
            <a:ext cx="2688300" cy="26883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>
            <a:spLocks noGrp="1"/>
          </p:cNvSpPr>
          <p:nvPr>
            <p:ph type="title"/>
          </p:nvPr>
        </p:nvSpPr>
        <p:spPr>
          <a:xfrm>
            <a:off x="1101288" y="540000"/>
            <a:ext cx="453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subTitle" idx="1"/>
          </p:nvPr>
        </p:nvSpPr>
        <p:spPr>
          <a:xfrm>
            <a:off x="1101250" y="1568025"/>
            <a:ext cx="453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2"/>
          <p:cNvSpPr txBox="1"/>
          <p:nvPr/>
        </p:nvSpPr>
        <p:spPr>
          <a:xfrm>
            <a:off x="1101250" y="3611950"/>
            <a:ext cx="4538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CREDITS: </a:t>
            </a:r>
            <a:r>
              <a:rPr lang="en" sz="10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This presentation template was created by </a:t>
            </a:r>
            <a:r>
              <a:rPr lang="en" sz="1000" b="1" u="sng">
                <a:solidFill>
                  <a:schemeClr val="hlink"/>
                </a:solidFill>
                <a:latin typeface="Arimo"/>
                <a:ea typeface="Arimo"/>
                <a:cs typeface="Arimo"/>
                <a:sym typeface="Arimo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endParaRPr sz="1000" b="1" u="sng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54" name="Google Shape;154;p22"/>
          <p:cNvSpPr>
            <a:spLocks noGrp="1"/>
          </p:cNvSpPr>
          <p:nvPr>
            <p:ph type="pic" idx="2"/>
          </p:nvPr>
        </p:nvSpPr>
        <p:spPr>
          <a:xfrm>
            <a:off x="5721625" y="-80250"/>
            <a:ext cx="3228900" cy="5287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cxnSp>
        <p:nvCxnSpPr>
          <p:cNvPr id="155" name="Google Shape;155;p22"/>
          <p:cNvCxnSpPr/>
          <p:nvPr/>
        </p:nvCxnSpPr>
        <p:spPr>
          <a:xfrm flipH="1">
            <a:off x="-167725" y="-1172300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7" name="Google Shape;157;p23"/>
          <p:cNvCxnSpPr/>
          <p:nvPr/>
        </p:nvCxnSpPr>
        <p:spPr>
          <a:xfrm flipH="1">
            <a:off x="-649275" y="-580625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" name="Google Shape;158;p23"/>
          <p:cNvSpPr/>
          <p:nvPr/>
        </p:nvSpPr>
        <p:spPr>
          <a:xfrm>
            <a:off x="7292150" y="-787125"/>
            <a:ext cx="2688300" cy="26883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Google Shape;160;p24"/>
          <p:cNvCxnSpPr/>
          <p:nvPr/>
        </p:nvCxnSpPr>
        <p:spPr>
          <a:xfrm flipH="1">
            <a:off x="7970075" y="1433675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" name="Google Shape;161;p24"/>
          <p:cNvSpPr/>
          <p:nvPr/>
        </p:nvSpPr>
        <p:spPr>
          <a:xfrm>
            <a:off x="-1467725" y="-943275"/>
            <a:ext cx="2688300" cy="26883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429450" y="2724525"/>
            <a:ext cx="4001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4520225" y="1763150"/>
            <a:ext cx="1326600" cy="979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>
            <a:spLocks noGrp="1"/>
          </p:cNvSpPr>
          <p:nvPr>
            <p:ph type="pic" idx="3"/>
          </p:nvPr>
        </p:nvSpPr>
        <p:spPr>
          <a:xfrm>
            <a:off x="185175" y="-80250"/>
            <a:ext cx="3785700" cy="4872900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3"/>
          <p:cNvSpPr/>
          <p:nvPr/>
        </p:nvSpPr>
        <p:spPr>
          <a:xfrm>
            <a:off x="7321725" y="3675725"/>
            <a:ext cx="2688300" cy="26883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5837649" y="2726550"/>
            <a:ext cx="25056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2858375" y="2726550"/>
            <a:ext cx="25056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2858375" y="2076690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5837650" y="2076690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>
            <a:spLocks noGrp="1"/>
          </p:cNvSpPr>
          <p:nvPr>
            <p:ph type="pic" idx="5"/>
          </p:nvPr>
        </p:nvSpPr>
        <p:spPr>
          <a:xfrm>
            <a:off x="210225" y="1458925"/>
            <a:ext cx="2385000" cy="3762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32" name="Google Shape;32;p5"/>
          <p:cNvGrpSpPr/>
          <p:nvPr/>
        </p:nvGrpSpPr>
        <p:grpSpPr>
          <a:xfrm>
            <a:off x="-1054450" y="-372650"/>
            <a:ext cx="11026000" cy="6464425"/>
            <a:chOff x="-1054450" y="-372650"/>
            <a:chExt cx="11026000" cy="6464425"/>
          </a:xfrm>
        </p:grpSpPr>
        <p:cxnSp>
          <p:nvCxnSpPr>
            <p:cNvPr id="33" name="Google Shape;33;p5"/>
            <p:cNvCxnSpPr/>
            <p:nvPr/>
          </p:nvCxnSpPr>
          <p:spPr>
            <a:xfrm flipH="1">
              <a:off x="-1054450" y="-372650"/>
              <a:ext cx="1462200" cy="5457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5"/>
            <p:cNvCxnSpPr/>
            <p:nvPr/>
          </p:nvCxnSpPr>
          <p:spPr>
            <a:xfrm flipH="1">
              <a:off x="8509350" y="634175"/>
              <a:ext cx="1462200" cy="5457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9pPr>
          </a:lstStyle>
          <a:p>
            <a:endParaRPr/>
          </a:p>
        </p:txBody>
      </p:sp>
      <p:grpSp>
        <p:nvGrpSpPr>
          <p:cNvPr id="37" name="Google Shape;37;p6"/>
          <p:cNvGrpSpPr/>
          <p:nvPr/>
        </p:nvGrpSpPr>
        <p:grpSpPr>
          <a:xfrm>
            <a:off x="-1027275" y="-407175"/>
            <a:ext cx="10998825" cy="6498950"/>
            <a:chOff x="-1027275" y="-407175"/>
            <a:chExt cx="10998825" cy="6498950"/>
          </a:xfrm>
        </p:grpSpPr>
        <p:cxnSp>
          <p:nvCxnSpPr>
            <p:cNvPr id="38" name="Google Shape;38;p6"/>
            <p:cNvCxnSpPr/>
            <p:nvPr/>
          </p:nvCxnSpPr>
          <p:spPr>
            <a:xfrm flipH="1">
              <a:off x="-1027275" y="-407175"/>
              <a:ext cx="1462200" cy="5457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" name="Google Shape;39;p6"/>
            <p:cNvCxnSpPr/>
            <p:nvPr/>
          </p:nvCxnSpPr>
          <p:spPr>
            <a:xfrm flipH="1">
              <a:off x="8509350" y="634175"/>
              <a:ext cx="1462200" cy="5457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0" name="Google Shape;40;p6"/>
          <p:cNvSpPr/>
          <p:nvPr/>
        </p:nvSpPr>
        <p:spPr>
          <a:xfrm>
            <a:off x="-1701950" y="4209600"/>
            <a:ext cx="2688300" cy="26883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3348525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8" name="Google Shape;48;p8"/>
          <p:cNvSpPr>
            <a:spLocks noGrp="1"/>
          </p:cNvSpPr>
          <p:nvPr>
            <p:ph type="pic" idx="2"/>
          </p:nvPr>
        </p:nvSpPr>
        <p:spPr>
          <a:xfrm>
            <a:off x="284200" y="-80250"/>
            <a:ext cx="2607900" cy="5461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cxnSp>
        <p:nvCxnSpPr>
          <p:cNvPr id="49" name="Google Shape;49;p8"/>
          <p:cNvCxnSpPr/>
          <p:nvPr/>
        </p:nvCxnSpPr>
        <p:spPr>
          <a:xfrm flipH="1">
            <a:off x="7856625" y="1468650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713225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713225" y="3153500"/>
            <a:ext cx="4872900" cy="365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3" name="Google Shape;53;p9"/>
          <p:cNvSpPr>
            <a:spLocks noGrp="1"/>
          </p:cNvSpPr>
          <p:nvPr>
            <p:ph type="pic" idx="2"/>
          </p:nvPr>
        </p:nvSpPr>
        <p:spPr>
          <a:xfrm>
            <a:off x="5721625" y="-80250"/>
            <a:ext cx="3785700" cy="5287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cxnSp>
        <p:nvCxnSpPr>
          <p:cNvPr id="54" name="Google Shape;54;p9"/>
          <p:cNvCxnSpPr/>
          <p:nvPr/>
        </p:nvCxnSpPr>
        <p:spPr>
          <a:xfrm flipH="1">
            <a:off x="-649275" y="-580625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355775"/>
            <a:ext cx="942900" cy="572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2941600"/>
            <a:ext cx="942900" cy="572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4" hasCustomPrompt="1"/>
          </p:nvPr>
        </p:nvSpPr>
        <p:spPr>
          <a:xfrm>
            <a:off x="3419275" y="1355775"/>
            <a:ext cx="942900" cy="572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 hasCustomPrompt="1"/>
          </p:nvPr>
        </p:nvSpPr>
        <p:spPr>
          <a:xfrm>
            <a:off x="3419275" y="2941600"/>
            <a:ext cx="942900" cy="572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6" hasCustomPrompt="1"/>
          </p:nvPr>
        </p:nvSpPr>
        <p:spPr>
          <a:xfrm>
            <a:off x="6118550" y="1355775"/>
            <a:ext cx="942900" cy="572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6118550" y="2941600"/>
            <a:ext cx="942900" cy="572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720000" y="1928475"/>
            <a:ext cx="23055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8"/>
          </p:nvPr>
        </p:nvSpPr>
        <p:spPr>
          <a:xfrm>
            <a:off x="3419275" y="1928475"/>
            <a:ext cx="23055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9"/>
          </p:nvPr>
        </p:nvSpPr>
        <p:spPr>
          <a:xfrm>
            <a:off x="6118550" y="1928475"/>
            <a:ext cx="23055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3"/>
          </p:nvPr>
        </p:nvSpPr>
        <p:spPr>
          <a:xfrm>
            <a:off x="720000" y="3514250"/>
            <a:ext cx="23055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4"/>
          </p:nvPr>
        </p:nvSpPr>
        <p:spPr>
          <a:xfrm>
            <a:off x="3419275" y="3514250"/>
            <a:ext cx="23055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5"/>
          </p:nvPr>
        </p:nvSpPr>
        <p:spPr>
          <a:xfrm>
            <a:off x="6118550" y="3514250"/>
            <a:ext cx="23055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/>
          <p:nvPr/>
        </p:nvSpPr>
        <p:spPr>
          <a:xfrm>
            <a:off x="7973425" y="-1904900"/>
            <a:ext cx="2688300" cy="26883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79" name="Google Shape;79;p13"/>
          <p:cNvGrpSpPr/>
          <p:nvPr/>
        </p:nvGrpSpPr>
        <p:grpSpPr>
          <a:xfrm>
            <a:off x="-738000" y="-407175"/>
            <a:ext cx="10786675" cy="6549950"/>
            <a:chOff x="-738000" y="-407175"/>
            <a:chExt cx="10786675" cy="6549950"/>
          </a:xfrm>
        </p:grpSpPr>
        <p:cxnSp>
          <p:nvCxnSpPr>
            <p:cNvPr id="80" name="Google Shape;80;p13"/>
            <p:cNvCxnSpPr/>
            <p:nvPr/>
          </p:nvCxnSpPr>
          <p:spPr>
            <a:xfrm flipH="1">
              <a:off x="-738000" y="-407175"/>
              <a:ext cx="1462200" cy="5457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13"/>
            <p:cNvCxnSpPr/>
            <p:nvPr/>
          </p:nvCxnSpPr>
          <p:spPr>
            <a:xfrm flipH="1">
              <a:off x="8586475" y="685175"/>
              <a:ext cx="1462200" cy="5457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1" r:id="rId10"/>
    <p:sldLayoutId id="2147483665" r:id="rId11"/>
    <p:sldLayoutId id="2147483666" r:id="rId12"/>
    <p:sldLayoutId id="2147483668" r:id="rId13"/>
    <p:sldLayoutId id="2147483669" r:id="rId14"/>
    <p:sldLayoutId id="2147483670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10.png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customXml" Target="../ink/ink2.xml"/><Relationship Id="rId5" Type="http://schemas.openxmlformats.org/officeDocument/2006/relationships/image" Target="../media/image11.png"/><Relationship Id="rId4" Type="http://schemas.openxmlformats.org/officeDocument/2006/relationships/customXml" Target="../ink/ink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ss.gov/guides/personal-income-tax-for-residents#:~:text=Introduction,-5.0%25%20personal%20income&amp;text=For%20tax%20year%202024%2C%20Massachusetts,gains%20are%20taxed%20at%208.5%25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hyperlink" Target="https://www.irs.gov/filing/federal-income-tax-rates-and-bracket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ctrTitle"/>
          </p:nvPr>
        </p:nvSpPr>
        <p:spPr>
          <a:xfrm>
            <a:off x="4572000" y="1312725"/>
            <a:ext cx="3867300" cy="20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*****</a:t>
            </a:r>
            <a:br>
              <a:rPr lang="en" b="1"/>
            </a:br>
            <a:r>
              <a:rPr lang="en" b="0"/>
              <a:t>Finance </a:t>
            </a:r>
            <a:r>
              <a:rPr lang="en" b="0" dirty="0"/>
              <a:t>Audit</a:t>
            </a:r>
            <a:endParaRPr b="0" dirty="0"/>
          </a:p>
        </p:txBody>
      </p:sp>
      <p:sp>
        <p:nvSpPr>
          <p:cNvPr id="173" name="Google Shape;173;p28"/>
          <p:cNvSpPr txBox="1">
            <a:spLocks noGrp="1"/>
          </p:cNvSpPr>
          <p:nvPr>
            <p:ph type="subTitle" idx="1"/>
          </p:nvPr>
        </p:nvSpPr>
        <p:spPr>
          <a:xfrm>
            <a:off x="4572000" y="3564877"/>
            <a:ext cx="4014000" cy="69508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By: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Shijao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Liu, Xiaoting Lu, Meghan Thai,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Xiaochen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Zhang, Xiaoping Zhou</a:t>
            </a:r>
          </a:p>
        </p:txBody>
      </p:sp>
      <p:pic>
        <p:nvPicPr>
          <p:cNvPr id="174" name="Google Shape;174;p28" descr="Close-up of cocktail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2556" r="2556"/>
          <a:stretch/>
        </p:blipFill>
        <p:spPr>
          <a:xfrm>
            <a:off x="300574" y="109"/>
            <a:ext cx="3882574" cy="5130146"/>
          </a:xfrm>
          <a:prstGeom prst="rect">
            <a:avLst/>
          </a:prstGeom>
        </p:spPr>
      </p:pic>
      <p:cxnSp>
        <p:nvCxnSpPr>
          <p:cNvPr id="175" name="Google Shape;175;p28"/>
          <p:cNvCxnSpPr/>
          <p:nvPr/>
        </p:nvCxnSpPr>
        <p:spPr>
          <a:xfrm flipH="1">
            <a:off x="-428050" y="-407175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6" name="Google Shape;176;p28"/>
          <p:cNvSpPr/>
          <p:nvPr/>
        </p:nvSpPr>
        <p:spPr>
          <a:xfrm>
            <a:off x="2976475" y="-2140700"/>
            <a:ext cx="2688300" cy="26883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B0437AF-8F6F-BFCC-B018-2939AA6E794D}"/>
              </a:ext>
            </a:extLst>
          </p:cNvPr>
          <p:cNvCxnSpPr/>
          <p:nvPr/>
        </p:nvCxnSpPr>
        <p:spPr>
          <a:xfrm>
            <a:off x="4646341" y="3406761"/>
            <a:ext cx="383602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A8353-6536-103A-9A9F-5020CB472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78" y="150346"/>
            <a:ext cx="7704000" cy="572700"/>
          </a:xfrm>
        </p:spPr>
        <p:txBody>
          <a:bodyPr/>
          <a:lstStyle/>
          <a:p>
            <a:r>
              <a:rPr lang="en-US"/>
              <a:t>Traditional Auditing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DF6C42-AD57-34B5-DFC3-EF92310E8D7D}"/>
              </a:ext>
            </a:extLst>
          </p:cNvPr>
          <p:cNvSpPr txBox="1"/>
          <p:nvPr/>
        </p:nvSpPr>
        <p:spPr>
          <a:xfrm>
            <a:off x="299870" y="721298"/>
            <a:ext cx="87242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Courier New,monospace"/>
              <a:buChar char="o"/>
            </a:pPr>
            <a:r>
              <a:rPr lang="en-US" sz="1800">
                <a:solidFill>
                  <a:schemeClr val="accent6"/>
                </a:solidFill>
              </a:rPr>
              <a:t>Question: Verify If The </a:t>
            </a:r>
            <a:r>
              <a:rPr lang="en-US" sz="1800">
                <a:solidFill>
                  <a:srgbClr val="FFFF00"/>
                </a:solidFill>
              </a:rPr>
              <a:t>Tax Rates</a:t>
            </a:r>
            <a:r>
              <a:rPr lang="en-US" sz="1800">
                <a:solidFill>
                  <a:schemeClr val="accent6"/>
                </a:solidFill>
              </a:rPr>
              <a:t> for Employees Are Correct?</a:t>
            </a:r>
            <a:endParaRPr lang="en-US">
              <a:solidFill>
                <a:schemeClr val="accent6"/>
              </a:solidFill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4D39465-C4F0-9E62-BBD7-57F5886FC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743" y="1434179"/>
            <a:ext cx="7405243" cy="34754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396E22-DE5B-40B2-EFC0-19D359D18C2F}"/>
              </a:ext>
            </a:extLst>
          </p:cNvPr>
          <p:cNvSpPr txBox="1"/>
          <p:nvPr/>
        </p:nvSpPr>
        <p:spPr>
          <a:xfrm>
            <a:off x="7898062" y="2898010"/>
            <a:ext cx="930082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accent6"/>
                </a:solidFill>
              </a:rPr>
              <a:t>Original biweekly payroll table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021050F-AE0B-53AA-F72A-BE966C7C244D}"/>
                  </a:ext>
                </a:extLst>
              </p14:cNvPr>
              <p14:cNvContentPartPr/>
              <p14:nvPr/>
            </p14:nvContentPartPr>
            <p14:xfrm>
              <a:off x="-917525" y="1012403"/>
              <a:ext cx="12278" cy="12278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021050F-AE0B-53AA-F72A-BE966C7C244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531425" y="398503"/>
                <a:ext cx="1227800" cy="12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D259879-2625-FF86-4C25-E9DCCA0FF526}"/>
                  </a:ext>
                </a:extLst>
              </p14:cNvPr>
              <p14:cNvContentPartPr/>
              <p14:nvPr/>
            </p14:nvContentPartPr>
            <p14:xfrm>
              <a:off x="9655226" y="2423294"/>
              <a:ext cx="12278" cy="12278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D259879-2625-FF86-4C25-E9DCCA0FF52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41326" y="1809394"/>
                <a:ext cx="1227800" cy="12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F254197-2A71-E6A2-712A-F759E84DEF45}"/>
                  </a:ext>
                </a:extLst>
              </p14:cNvPr>
              <p14:cNvContentPartPr/>
              <p14:nvPr/>
            </p14:nvContentPartPr>
            <p14:xfrm>
              <a:off x="-1060400" y="1941091"/>
              <a:ext cx="12278" cy="12278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F254197-2A71-E6A2-712A-F759E84DEF4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674300" y="1327191"/>
                <a:ext cx="1227800" cy="122780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DE1B968C-9B9F-9D52-8D02-B682964EE787}"/>
              </a:ext>
            </a:extLst>
          </p:cNvPr>
          <p:cNvSpPr txBox="1"/>
          <p:nvPr/>
        </p:nvSpPr>
        <p:spPr>
          <a:xfrm>
            <a:off x="1423828" y="1095177"/>
            <a:ext cx="581128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solidFill>
                  <a:srgbClr val="FFFF00"/>
                </a:solidFill>
              </a:rPr>
              <a:t>①Federal tax     ②State tax    ③Social security tax      ④Medicare tax</a:t>
            </a:r>
            <a:endParaRPr lang="en-US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3D23549-0AA7-A218-2EEE-86A73EE419DA}"/>
                  </a:ext>
                </a:extLst>
              </p14:cNvPr>
              <p14:cNvContentPartPr/>
              <p14:nvPr/>
            </p14:nvContentPartPr>
            <p14:xfrm>
              <a:off x="-846087" y="2521520"/>
              <a:ext cx="12278" cy="12278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3D23549-0AA7-A218-2EEE-86A73EE419D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459987" y="1907620"/>
                <a:ext cx="1227800" cy="1227800"/>
              </a:xfrm>
              <a:prstGeom prst="rect">
                <a:avLst/>
              </a:prstGeom>
            </p:spPr>
          </p:pic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81552B8-CC49-E723-3E4B-C8010691B5CF}"/>
              </a:ext>
            </a:extLst>
          </p:cNvPr>
          <p:cNvCxnSpPr/>
          <p:nvPr/>
        </p:nvCxnSpPr>
        <p:spPr>
          <a:xfrm>
            <a:off x="7836436" y="2235472"/>
            <a:ext cx="380767" cy="626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3572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05538-E171-9703-0D51-98A37B952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9EF05-A9F2-BD2E-5D5B-3FE76E661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234" y="212853"/>
            <a:ext cx="7704000" cy="572700"/>
          </a:xfrm>
        </p:spPr>
        <p:txBody>
          <a:bodyPr/>
          <a:lstStyle/>
          <a:p>
            <a:r>
              <a:rPr lang="en-US"/>
              <a:t>Traditional Auditing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9BC693-A762-D59E-BB44-F760853BC11A}"/>
              </a:ext>
            </a:extLst>
          </p:cNvPr>
          <p:cNvSpPr txBox="1"/>
          <p:nvPr/>
        </p:nvSpPr>
        <p:spPr>
          <a:xfrm>
            <a:off x="497069" y="1808926"/>
            <a:ext cx="213921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6"/>
                </a:solidFill>
                <a:cs typeface="Times New Roman"/>
              </a:rPr>
              <a:t>Created a pivot table using employee ID to calculate the annual payment and annual tax paid for every individual. </a:t>
            </a:r>
            <a:endParaRPr lang="en-US" sz="1600">
              <a:solidFill>
                <a:schemeClr val="accent6"/>
              </a:solidFill>
            </a:endParaRPr>
          </a:p>
        </p:txBody>
      </p:sp>
      <p:pic>
        <p:nvPicPr>
          <p:cNvPr id="5" name="Picture 4" descr="A screenshot of a spreadsheet&#10;&#10;AI-generated content may be incorrect.">
            <a:extLst>
              <a:ext uri="{FF2B5EF4-FFF2-40B4-BE49-F238E27FC236}">
                <a16:creationId xmlns:a16="http://schemas.microsoft.com/office/drawing/2014/main" id="{F8787C66-ABF5-E905-FD4F-3BC82524C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125" y="875111"/>
            <a:ext cx="4645633" cy="40897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16987E-AE12-9857-08FE-8630C91959F9}"/>
              </a:ext>
            </a:extLst>
          </p:cNvPr>
          <p:cNvSpPr txBox="1"/>
          <p:nvPr/>
        </p:nvSpPr>
        <p:spPr>
          <a:xfrm>
            <a:off x="8005951" y="3828022"/>
            <a:ext cx="161327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accent6"/>
                </a:solidFill>
              </a:rPr>
              <a:t>Pivot Table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AC8B9C-6D94-63D3-6F4D-0319A733E8CA}"/>
              </a:ext>
            </a:extLst>
          </p:cNvPr>
          <p:cNvCxnSpPr/>
          <p:nvPr/>
        </p:nvCxnSpPr>
        <p:spPr>
          <a:xfrm>
            <a:off x="7983830" y="2935593"/>
            <a:ext cx="454464" cy="786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110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AC4289-9892-4F88-1395-5368F8C68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8C174-2621-D5C1-652D-A67583393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164" y="177134"/>
            <a:ext cx="7704000" cy="572700"/>
          </a:xfrm>
        </p:spPr>
        <p:txBody>
          <a:bodyPr/>
          <a:lstStyle/>
          <a:p>
            <a:r>
              <a:rPr lang="en-US"/>
              <a:t>Traditional Auditing Process</a:t>
            </a:r>
          </a:p>
        </p:txBody>
      </p:sp>
      <p:pic>
        <p:nvPicPr>
          <p:cNvPr id="3" name="Picture 2" descr="A table with numbers and symbols&#10;&#10;AI-generated content may be incorrect.">
            <a:extLst>
              <a:ext uri="{FF2B5EF4-FFF2-40B4-BE49-F238E27FC236}">
                <a16:creationId xmlns:a16="http://schemas.microsoft.com/office/drawing/2014/main" id="{A1CB4076-1E8D-5298-F132-484888F64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327" y="1001776"/>
            <a:ext cx="6884790" cy="313994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60E37D2-735C-BFE0-28DE-5E283841BE16}"/>
              </a:ext>
            </a:extLst>
          </p:cNvPr>
          <p:cNvSpPr txBox="1"/>
          <p:nvPr/>
        </p:nvSpPr>
        <p:spPr>
          <a:xfrm>
            <a:off x="7337590" y="1663808"/>
            <a:ext cx="179905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6"/>
                </a:solidFill>
                <a:cs typeface="Times New Roman"/>
              </a:rPr>
              <a:t>Calculate each tax rate by dividing the respective tax amount by the annual payment.</a:t>
            </a:r>
            <a:endParaRPr lang="en-US" sz="1600">
              <a:solidFill>
                <a:schemeClr val="accent6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F4D33D-7B5F-3791-F14C-81090E454924}"/>
              </a:ext>
            </a:extLst>
          </p:cNvPr>
          <p:cNvSpPr txBox="1"/>
          <p:nvPr/>
        </p:nvSpPr>
        <p:spPr>
          <a:xfrm>
            <a:off x="722487" y="4397839"/>
            <a:ext cx="448299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accent6"/>
                </a:solidFill>
              </a:rPr>
              <a:t>Formula： Tax Rate = Tax Amount/Annual payment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016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21DE5-0325-D351-B41D-F2DF8B792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52" y="41680"/>
            <a:ext cx="9138308" cy="572700"/>
          </a:xfrm>
        </p:spPr>
        <p:txBody>
          <a:bodyPr/>
          <a:lstStyle/>
          <a:p>
            <a:r>
              <a:rPr lang="en-US"/>
              <a:t>RStudio Assumptions &amp; Script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A4ABE-9DA9-1DD2-9CE4-F4349C89F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61" y="662826"/>
            <a:ext cx="5262099" cy="3326843"/>
          </a:xfrm>
          <a:prstGeom prst="rect">
            <a:avLst/>
          </a:prstGeom>
        </p:spPr>
      </p:pic>
      <p:sp>
        <p:nvSpPr>
          <p:cNvPr id="9" name="Google Shape;308;p36">
            <a:extLst>
              <a:ext uri="{FF2B5EF4-FFF2-40B4-BE49-F238E27FC236}">
                <a16:creationId xmlns:a16="http://schemas.microsoft.com/office/drawing/2014/main" id="{D6A42DF1-4BE9-5A65-00E5-9DCB2F4FE72D}"/>
              </a:ext>
            </a:extLst>
          </p:cNvPr>
          <p:cNvSpPr txBox="1">
            <a:spLocks/>
          </p:cNvSpPr>
          <p:nvPr/>
        </p:nvSpPr>
        <p:spPr>
          <a:xfrm>
            <a:off x="5577750" y="662826"/>
            <a:ext cx="3566250" cy="3308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b="1" u="sng">
                <a:solidFill>
                  <a:schemeClr val="tx1"/>
                </a:solidFill>
              </a:rPr>
              <a:t>Input Data</a:t>
            </a: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1"/>
                </a:solidFill>
              </a:rPr>
              <a:t>‘bibitor_payroll.csv’</a:t>
            </a:r>
          </a:p>
          <a:p>
            <a:pPr marL="285750" lvl="3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1"/>
                </a:solidFill>
              </a:rPr>
              <a:t>Data Columns: ID, </a:t>
            </a:r>
            <a:r>
              <a:rPr lang="en-US" sz="1200" err="1">
                <a:solidFill>
                  <a:schemeClr val="tx1"/>
                </a:solidFill>
              </a:rPr>
              <a:t>SalaryWagesPerPP</a:t>
            </a:r>
            <a:r>
              <a:rPr lang="en-US" sz="1200">
                <a:solidFill>
                  <a:schemeClr val="tx1"/>
                </a:solidFill>
              </a:rPr>
              <a:t>, </a:t>
            </a:r>
            <a:r>
              <a:rPr lang="en-US" sz="1200" err="1">
                <a:solidFill>
                  <a:schemeClr val="tx1"/>
                </a:solidFill>
              </a:rPr>
              <a:t>FedTax</a:t>
            </a:r>
            <a:r>
              <a:rPr lang="en-US" sz="1200">
                <a:solidFill>
                  <a:schemeClr val="tx1"/>
                </a:solidFill>
              </a:rPr>
              <a:t>, </a:t>
            </a:r>
            <a:r>
              <a:rPr lang="en-US" sz="1200" err="1">
                <a:solidFill>
                  <a:schemeClr val="tx1"/>
                </a:solidFill>
              </a:rPr>
              <a:t>StTax</a:t>
            </a:r>
            <a:r>
              <a:rPr lang="en-US" sz="1200">
                <a:solidFill>
                  <a:schemeClr val="tx1"/>
                </a:solidFill>
              </a:rPr>
              <a:t>. </a:t>
            </a:r>
            <a:r>
              <a:rPr lang="en-US" sz="1200" err="1">
                <a:solidFill>
                  <a:schemeClr val="tx1"/>
                </a:solidFill>
              </a:rPr>
              <a:t>EmFica</a:t>
            </a:r>
            <a:r>
              <a:rPr lang="en-US" sz="1200">
                <a:solidFill>
                  <a:schemeClr val="tx1"/>
                </a:solidFill>
              </a:rPr>
              <a:t>, </a:t>
            </a:r>
            <a:r>
              <a:rPr lang="en-US" sz="1200" err="1">
                <a:solidFill>
                  <a:schemeClr val="tx1"/>
                </a:solidFill>
              </a:rPr>
              <a:t>EmMedicare</a:t>
            </a:r>
            <a:endParaRPr lang="en-US" sz="1200">
              <a:solidFill>
                <a:schemeClr val="tx1"/>
              </a:solidFill>
            </a:endParaRPr>
          </a:p>
          <a:p>
            <a:endParaRPr lang="en-US" sz="1200" b="1" u="sng">
              <a:solidFill>
                <a:schemeClr val="tx1"/>
              </a:solidFill>
            </a:endParaRPr>
          </a:p>
          <a:p>
            <a:r>
              <a:rPr lang="en-US" sz="1200" b="1" u="sng">
                <a:solidFill>
                  <a:schemeClr val="tx1"/>
                </a:solidFill>
              </a:rPr>
              <a:t>Assumptions</a:t>
            </a: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1"/>
                </a:solidFill>
              </a:rPr>
              <a:t>Filing taxes as ‘Single’ individual</a:t>
            </a: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1"/>
                </a:solidFill>
              </a:rPr>
              <a:t>State employment location in Massachusetts</a:t>
            </a: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1"/>
                </a:solidFill>
              </a:rPr>
              <a:t>Low tolerance for tax rates (fed/state)</a:t>
            </a:r>
          </a:p>
          <a:p>
            <a:endParaRPr lang="en-US" sz="1200">
              <a:solidFill>
                <a:schemeClr val="tx1"/>
              </a:solidFill>
            </a:endParaRPr>
          </a:p>
          <a:p>
            <a:r>
              <a:rPr lang="en-US" sz="1200" b="1" u="sng">
                <a:solidFill>
                  <a:schemeClr val="tx1"/>
                </a:solidFill>
              </a:rPr>
              <a:t>Tax Rates</a:t>
            </a:r>
          </a:p>
          <a:p>
            <a:r>
              <a:rPr lang="en-US" sz="1200">
                <a:solidFill>
                  <a:schemeClr val="tx1"/>
                </a:solidFill>
              </a:rPr>
              <a:t>State Tax (MA) </a:t>
            </a:r>
            <a:r>
              <a:rPr lang="en-US" sz="1200" baseline="30000">
                <a:solidFill>
                  <a:schemeClr val="tx1"/>
                </a:solidFill>
              </a:rPr>
              <a:t>[1]</a:t>
            </a:r>
            <a:r>
              <a:rPr lang="en-US" sz="1200">
                <a:solidFill>
                  <a:schemeClr val="tx1"/>
                </a:solidFill>
              </a:rPr>
              <a:t>: 5%</a:t>
            </a:r>
          </a:p>
          <a:p>
            <a:r>
              <a:rPr lang="en-US" sz="1200">
                <a:solidFill>
                  <a:schemeClr val="tx1"/>
                </a:solidFill>
              </a:rPr>
              <a:t>Federal Tax (Single) </a:t>
            </a:r>
            <a:r>
              <a:rPr lang="en-US" sz="1200" baseline="30000">
                <a:solidFill>
                  <a:schemeClr val="tx1"/>
                </a:solidFill>
              </a:rPr>
              <a:t>[2]</a:t>
            </a:r>
            <a:r>
              <a:rPr lang="en-US" sz="120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1"/>
                </a:solidFill>
              </a:rPr>
              <a:t>Under $11,600, 10%</a:t>
            </a: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1"/>
                </a:solidFill>
              </a:rPr>
              <a:t>Between $11,601 - $47,150, 12%</a:t>
            </a: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1"/>
                </a:solidFill>
              </a:rPr>
              <a:t>Between $47,151 - $100,525, 22%</a:t>
            </a:r>
          </a:p>
          <a:p>
            <a:r>
              <a:rPr lang="en-US" sz="1200">
                <a:solidFill>
                  <a:schemeClr val="tx1"/>
                </a:solidFill>
              </a:rPr>
              <a:t>Social Security </a:t>
            </a:r>
            <a:r>
              <a:rPr lang="en-US" sz="1200" baseline="30000">
                <a:solidFill>
                  <a:schemeClr val="tx1"/>
                </a:solidFill>
              </a:rPr>
              <a:t>[3]</a:t>
            </a:r>
            <a:r>
              <a:rPr lang="en-US" sz="1200">
                <a:solidFill>
                  <a:schemeClr val="tx1"/>
                </a:solidFill>
              </a:rPr>
              <a:t>: 6.2%</a:t>
            </a:r>
          </a:p>
          <a:p>
            <a:r>
              <a:rPr lang="en-US" sz="1200">
                <a:solidFill>
                  <a:schemeClr val="tx1"/>
                </a:solidFill>
              </a:rPr>
              <a:t>Medicare Tax Rate </a:t>
            </a:r>
            <a:r>
              <a:rPr lang="en-US" sz="1200" baseline="30000">
                <a:solidFill>
                  <a:schemeClr val="tx1"/>
                </a:solidFill>
              </a:rPr>
              <a:t>[3]</a:t>
            </a:r>
            <a:r>
              <a:rPr lang="en-US" sz="1200">
                <a:solidFill>
                  <a:schemeClr val="tx1"/>
                </a:solidFill>
              </a:rPr>
              <a:t>: 1.45%</a:t>
            </a:r>
          </a:p>
          <a:p>
            <a:pPr>
              <a:buClr>
                <a:schemeClr val="bg2"/>
              </a:buClr>
            </a:pP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69276C-67DE-6544-4D7F-04E1E72252EE}"/>
              </a:ext>
            </a:extLst>
          </p:cNvPr>
          <p:cNvSpPr txBox="1"/>
          <p:nvPr/>
        </p:nvSpPr>
        <p:spPr>
          <a:xfrm>
            <a:off x="5073828" y="4341666"/>
            <a:ext cx="390147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>
                <a:solidFill>
                  <a:schemeClr val="tx1"/>
                </a:solidFill>
              </a:rPr>
              <a:t>[1] </a:t>
            </a:r>
            <a:r>
              <a:rPr lang="en-US" sz="700">
                <a:solidFill>
                  <a:schemeClr val="tx1"/>
                </a:solidFill>
                <a:hlinkClick r:id="rId3"/>
              </a:rPr>
              <a:t>https://www.mass.gov/guides/personal-income-tax-for-residents#:~:text=Introduction,-5.0%25%20personal%20income&amp;text=For%20tax%20year%202024%2C%20Massachusetts,gains%20are%20taxed%20at%208.5%25</a:t>
            </a:r>
            <a:r>
              <a:rPr lang="en-US" sz="700">
                <a:solidFill>
                  <a:schemeClr val="tx1"/>
                </a:solidFill>
              </a:rPr>
              <a:t>.</a:t>
            </a:r>
          </a:p>
          <a:p>
            <a:r>
              <a:rPr lang="en-US" sz="700">
                <a:solidFill>
                  <a:schemeClr val="tx1"/>
                </a:solidFill>
              </a:rPr>
              <a:t>[2] </a:t>
            </a:r>
            <a:r>
              <a:rPr lang="en-US" sz="700">
                <a:solidFill>
                  <a:schemeClr val="tx1"/>
                </a:solidFill>
                <a:hlinkClick r:id="rId4"/>
              </a:rPr>
              <a:t>https://www.irs.gov/filing/federal-income-tax-rates-and-brackets</a:t>
            </a:r>
            <a:r>
              <a:rPr lang="en-US" sz="700">
                <a:solidFill>
                  <a:schemeClr val="tx1"/>
                </a:solidFill>
              </a:rPr>
              <a:t> </a:t>
            </a:r>
          </a:p>
          <a:p>
            <a:r>
              <a:rPr lang="en-US" sz="700">
                <a:solidFill>
                  <a:schemeClr val="tx1"/>
                </a:solidFill>
              </a:rPr>
              <a:t>[3 ]https://www.ssa.gov/people/materials/pdfs/EN-05-10297.pdf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FDAF36-A19F-DDFE-97E4-B67D3CA6EA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661" y="3987714"/>
            <a:ext cx="4880368" cy="98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066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6725-585B-8788-FF08-E0F3E839A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479" y="98114"/>
            <a:ext cx="5721621" cy="572700"/>
          </a:xfrm>
        </p:spPr>
        <p:txBody>
          <a:bodyPr/>
          <a:lstStyle/>
          <a:p>
            <a:r>
              <a:rPr lang="en-US"/>
              <a:t>RStudio -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90BA09-10AB-F5A0-3BA3-CE42D1823F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5709"/>
          <a:stretch/>
        </p:blipFill>
        <p:spPr>
          <a:xfrm>
            <a:off x="4641863" y="272406"/>
            <a:ext cx="3857319" cy="14420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C440BD-A0B9-B5F1-F109-9D29E6A88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434" y="731563"/>
            <a:ext cx="3090052" cy="42006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8E5248-8A72-F44B-C6C1-1CC56216BDA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8756"/>
          <a:stretch/>
        </p:blipFill>
        <p:spPr>
          <a:xfrm>
            <a:off x="4641863" y="1890547"/>
            <a:ext cx="3865321" cy="13624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DB669E-95D8-D3B7-F9D4-87D5BD1576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1863" y="3429000"/>
            <a:ext cx="3865322" cy="137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1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7"/>
          <p:cNvSpPr txBox="1">
            <a:spLocks noGrp="1"/>
          </p:cNvSpPr>
          <p:nvPr>
            <p:ph type="title"/>
          </p:nvPr>
        </p:nvSpPr>
        <p:spPr>
          <a:xfrm>
            <a:off x="899812" y="1661026"/>
            <a:ext cx="453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pic>
        <p:nvPicPr>
          <p:cNvPr id="524" name="Google Shape;524;p4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5635" t="15429" r="35318" b="4248"/>
          <a:stretch/>
        </p:blipFill>
        <p:spPr>
          <a:xfrm>
            <a:off x="5721625" y="-80250"/>
            <a:ext cx="3228900" cy="5287800"/>
          </a:xfrm>
          <a:prstGeom prst="rect">
            <a:avLst/>
          </a:prstGeom>
        </p:spPr>
      </p:pic>
      <p:cxnSp>
        <p:nvCxnSpPr>
          <p:cNvPr id="525" name="Google Shape;525;p47"/>
          <p:cNvCxnSpPr/>
          <p:nvPr/>
        </p:nvCxnSpPr>
        <p:spPr>
          <a:xfrm flipH="1">
            <a:off x="8040900" y="1071375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6" name="Google Shape;526;p47"/>
          <p:cNvSpPr/>
          <p:nvPr/>
        </p:nvSpPr>
        <p:spPr>
          <a:xfrm>
            <a:off x="4642200" y="-2314225"/>
            <a:ext cx="2688300" cy="26883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" name="Google Shape;173;p28">
            <a:extLst>
              <a:ext uri="{FF2B5EF4-FFF2-40B4-BE49-F238E27FC236}">
                <a16:creationId xmlns:a16="http://schemas.microsoft.com/office/drawing/2014/main" id="{2E6C3853-A00A-ED1E-9286-48CF97547AF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99811" y="2852616"/>
            <a:ext cx="4703819" cy="15136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600"/>
              <a:t>By: </a:t>
            </a:r>
            <a:r>
              <a:rPr lang="en-US" sz="1600" kern="1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Shijao</a:t>
            </a: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Liu, </a:t>
            </a:r>
            <a:r>
              <a:rPr lang="en-US" sz="1600" kern="1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Xiaoting</a:t>
            </a: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Lu, Meghan Thai, </a:t>
            </a:r>
          </a:p>
          <a:p>
            <a:pPr marL="0" indent="0"/>
            <a:r>
              <a:rPr lang="en-US" sz="1600" kern="10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</a:t>
            </a:r>
            <a:r>
              <a:rPr lang="en-US" sz="16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Xiaochen Zhang, Xiaoping Zhou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0B0EEDF-C312-A6CA-A206-D3BC33B76EE6}"/>
              </a:ext>
            </a:extLst>
          </p:cNvPr>
          <p:cNvCxnSpPr/>
          <p:nvPr/>
        </p:nvCxnSpPr>
        <p:spPr>
          <a:xfrm>
            <a:off x="975360" y="3132441"/>
            <a:ext cx="383602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Icon pack</a:t>
            </a:r>
            <a:endParaRPr/>
          </a:p>
        </p:txBody>
      </p:sp>
      <p:grpSp>
        <p:nvGrpSpPr>
          <p:cNvPr id="532" name="Google Shape;532;p48"/>
          <p:cNvGrpSpPr/>
          <p:nvPr/>
        </p:nvGrpSpPr>
        <p:grpSpPr>
          <a:xfrm>
            <a:off x="1143150" y="1165525"/>
            <a:ext cx="424319" cy="424321"/>
            <a:chOff x="1143150" y="1241725"/>
            <a:chExt cx="424319" cy="424321"/>
          </a:xfrm>
        </p:grpSpPr>
        <p:sp>
          <p:nvSpPr>
            <p:cNvPr id="533" name="Google Shape;533;p48"/>
            <p:cNvSpPr/>
            <p:nvPr/>
          </p:nvSpPr>
          <p:spPr>
            <a:xfrm>
              <a:off x="1218573" y="1241725"/>
              <a:ext cx="273538" cy="249493"/>
            </a:xfrm>
            <a:custGeom>
              <a:avLst/>
              <a:gdLst/>
              <a:ahLst/>
              <a:cxnLst/>
              <a:rect l="l" t="t" r="r" b="b"/>
              <a:pathLst>
                <a:path w="4323" h="3943" extrusionOk="0">
                  <a:moveTo>
                    <a:pt x="3144" y="393"/>
                  </a:moveTo>
                  <a:lnTo>
                    <a:pt x="3144" y="1193"/>
                  </a:lnTo>
                  <a:lnTo>
                    <a:pt x="1179" y="1193"/>
                  </a:lnTo>
                  <a:lnTo>
                    <a:pt x="1179" y="393"/>
                  </a:lnTo>
                  <a:close/>
                  <a:moveTo>
                    <a:pt x="787" y="1"/>
                  </a:moveTo>
                  <a:lnTo>
                    <a:pt x="787" y="1193"/>
                  </a:lnTo>
                  <a:lnTo>
                    <a:pt x="1" y="1193"/>
                  </a:lnTo>
                  <a:lnTo>
                    <a:pt x="1" y="3943"/>
                  </a:lnTo>
                  <a:lnTo>
                    <a:pt x="1179" y="3943"/>
                  </a:lnTo>
                  <a:lnTo>
                    <a:pt x="1179" y="3550"/>
                  </a:lnTo>
                  <a:lnTo>
                    <a:pt x="3144" y="3550"/>
                  </a:lnTo>
                  <a:lnTo>
                    <a:pt x="3144" y="3943"/>
                  </a:lnTo>
                  <a:lnTo>
                    <a:pt x="4322" y="3943"/>
                  </a:lnTo>
                  <a:lnTo>
                    <a:pt x="4322" y="1193"/>
                  </a:lnTo>
                  <a:lnTo>
                    <a:pt x="3537" y="1193"/>
                  </a:lnTo>
                  <a:lnTo>
                    <a:pt x="35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8"/>
            <p:cNvSpPr/>
            <p:nvPr/>
          </p:nvSpPr>
          <p:spPr>
            <a:xfrm>
              <a:off x="1318040" y="1491151"/>
              <a:ext cx="74601" cy="24930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0" y="1"/>
                  </a:moveTo>
                  <a:lnTo>
                    <a:pt x="0" y="393"/>
                  </a:lnTo>
                  <a:lnTo>
                    <a:pt x="1179" y="393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8"/>
            <p:cNvSpPr/>
            <p:nvPr/>
          </p:nvSpPr>
          <p:spPr>
            <a:xfrm>
              <a:off x="1367773" y="1317148"/>
              <a:ext cx="199696" cy="348898"/>
            </a:xfrm>
            <a:custGeom>
              <a:avLst/>
              <a:gdLst/>
              <a:ahLst/>
              <a:cxnLst/>
              <a:rect l="l" t="t" r="r" b="b"/>
              <a:pathLst>
                <a:path w="3156" h="5514" extrusionOk="0">
                  <a:moveTo>
                    <a:pt x="2357" y="1"/>
                  </a:moveTo>
                  <a:lnTo>
                    <a:pt x="2357" y="3143"/>
                  </a:lnTo>
                  <a:lnTo>
                    <a:pt x="786" y="3143"/>
                  </a:lnTo>
                  <a:lnTo>
                    <a:pt x="786" y="3536"/>
                  </a:lnTo>
                  <a:lnTo>
                    <a:pt x="0" y="3536"/>
                  </a:lnTo>
                  <a:lnTo>
                    <a:pt x="0" y="5513"/>
                  </a:lnTo>
                  <a:lnTo>
                    <a:pt x="3155" y="5513"/>
                  </a:lnTo>
                  <a:lnTo>
                    <a:pt x="31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8"/>
            <p:cNvSpPr/>
            <p:nvPr/>
          </p:nvSpPr>
          <p:spPr>
            <a:xfrm>
              <a:off x="1143150" y="1317148"/>
              <a:ext cx="199822" cy="348898"/>
            </a:xfrm>
            <a:custGeom>
              <a:avLst/>
              <a:gdLst/>
              <a:ahLst/>
              <a:cxnLst/>
              <a:rect l="l" t="t" r="r" b="b"/>
              <a:pathLst>
                <a:path w="3158" h="5514" extrusionOk="0">
                  <a:moveTo>
                    <a:pt x="1" y="1"/>
                  </a:moveTo>
                  <a:lnTo>
                    <a:pt x="1" y="5513"/>
                  </a:lnTo>
                  <a:lnTo>
                    <a:pt x="3157" y="5513"/>
                  </a:lnTo>
                  <a:lnTo>
                    <a:pt x="3157" y="3536"/>
                  </a:lnTo>
                  <a:lnTo>
                    <a:pt x="2371" y="3536"/>
                  </a:lnTo>
                  <a:lnTo>
                    <a:pt x="2371" y="3143"/>
                  </a:lnTo>
                  <a:lnTo>
                    <a:pt x="800" y="3143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48"/>
          <p:cNvGrpSpPr/>
          <p:nvPr/>
        </p:nvGrpSpPr>
        <p:grpSpPr>
          <a:xfrm>
            <a:off x="1858590" y="1165525"/>
            <a:ext cx="424255" cy="424316"/>
            <a:chOff x="1858590" y="1241725"/>
            <a:chExt cx="424255" cy="424316"/>
          </a:xfrm>
        </p:grpSpPr>
        <p:sp>
          <p:nvSpPr>
            <p:cNvPr id="538" name="Google Shape;538;p48"/>
            <p:cNvSpPr/>
            <p:nvPr/>
          </p:nvSpPr>
          <p:spPr>
            <a:xfrm>
              <a:off x="1983682" y="1366881"/>
              <a:ext cx="174070" cy="174070"/>
            </a:xfrm>
            <a:custGeom>
              <a:avLst/>
              <a:gdLst/>
              <a:ahLst/>
              <a:cxnLst/>
              <a:rect l="l" t="t" r="r" b="b"/>
              <a:pathLst>
                <a:path w="2751" h="2751" extrusionOk="0">
                  <a:moveTo>
                    <a:pt x="1376" y="393"/>
                  </a:moveTo>
                  <a:cubicBezTo>
                    <a:pt x="1917" y="393"/>
                    <a:pt x="2357" y="832"/>
                    <a:pt x="2357" y="1375"/>
                  </a:cubicBezTo>
                  <a:cubicBezTo>
                    <a:pt x="2357" y="1917"/>
                    <a:pt x="1916" y="2357"/>
                    <a:pt x="1376" y="2357"/>
                  </a:cubicBezTo>
                  <a:cubicBezTo>
                    <a:pt x="833" y="2357"/>
                    <a:pt x="393" y="1917"/>
                    <a:pt x="393" y="1375"/>
                  </a:cubicBezTo>
                  <a:cubicBezTo>
                    <a:pt x="393" y="832"/>
                    <a:pt x="833" y="393"/>
                    <a:pt x="1376" y="393"/>
                  </a:cubicBezTo>
                  <a:close/>
                  <a:moveTo>
                    <a:pt x="1376" y="0"/>
                  </a:moveTo>
                  <a:cubicBezTo>
                    <a:pt x="617" y="0"/>
                    <a:pt x="0" y="616"/>
                    <a:pt x="0" y="1375"/>
                  </a:cubicBezTo>
                  <a:cubicBezTo>
                    <a:pt x="0" y="2133"/>
                    <a:pt x="617" y="2750"/>
                    <a:pt x="1376" y="2750"/>
                  </a:cubicBezTo>
                  <a:cubicBezTo>
                    <a:pt x="2133" y="2750"/>
                    <a:pt x="2750" y="2133"/>
                    <a:pt x="2750" y="1375"/>
                  </a:cubicBezTo>
                  <a:cubicBezTo>
                    <a:pt x="2750" y="616"/>
                    <a:pt x="2133" y="0"/>
                    <a:pt x="1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8"/>
            <p:cNvSpPr/>
            <p:nvPr/>
          </p:nvSpPr>
          <p:spPr>
            <a:xfrm>
              <a:off x="2033352" y="1416614"/>
              <a:ext cx="74665" cy="74601"/>
            </a:xfrm>
            <a:custGeom>
              <a:avLst/>
              <a:gdLst/>
              <a:ahLst/>
              <a:cxnLst/>
              <a:rect l="l" t="t" r="r" b="b"/>
              <a:pathLst>
                <a:path w="1180" h="1179" extrusionOk="0">
                  <a:moveTo>
                    <a:pt x="591" y="311"/>
                  </a:moveTo>
                  <a:lnTo>
                    <a:pt x="868" y="589"/>
                  </a:lnTo>
                  <a:lnTo>
                    <a:pt x="591" y="866"/>
                  </a:lnTo>
                  <a:lnTo>
                    <a:pt x="313" y="589"/>
                  </a:lnTo>
                  <a:lnTo>
                    <a:pt x="591" y="311"/>
                  </a:lnTo>
                  <a:close/>
                  <a:moveTo>
                    <a:pt x="591" y="0"/>
                  </a:moveTo>
                  <a:cubicBezTo>
                    <a:pt x="266" y="0"/>
                    <a:pt x="1" y="264"/>
                    <a:pt x="1" y="589"/>
                  </a:cubicBezTo>
                  <a:cubicBezTo>
                    <a:pt x="1" y="914"/>
                    <a:pt x="266" y="1179"/>
                    <a:pt x="591" y="1179"/>
                  </a:cubicBezTo>
                  <a:cubicBezTo>
                    <a:pt x="916" y="1179"/>
                    <a:pt x="1180" y="914"/>
                    <a:pt x="1180" y="589"/>
                  </a:cubicBezTo>
                  <a:cubicBezTo>
                    <a:pt x="1180" y="264"/>
                    <a:pt x="916" y="0"/>
                    <a:pt x="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8"/>
            <p:cNvSpPr/>
            <p:nvPr/>
          </p:nvSpPr>
          <p:spPr>
            <a:xfrm>
              <a:off x="1858590" y="1344166"/>
              <a:ext cx="183561" cy="219564"/>
            </a:xfrm>
            <a:custGeom>
              <a:avLst/>
              <a:gdLst/>
              <a:ahLst/>
              <a:cxnLst/>
              <a:rect l="l" t="t" r="r" b="b"/>
              <a:pathLst>
                <a:path w="2901" h="3470" extrusionOk="0">
                  <a:moveTo>
                    <a:pt x="2900" y="0"/>
                  </a:moveTo>
                  <a:cubicBezTo>
                    <a:pt x="1320" y="225"/>
                    <a:pt x="159" y="1548"/>
                    <a:pt x="107" y="1608"/>
                  </a:cubicBezTo>
                  <a:lnTo>
                    <a:pt x="0" y="1735"/>
                  </a:lnTo>
                  <a:lnTo>
                    <a:pt x="107" y="1863"/>
                  </a:lnTo>
                  <a:cubicBezTo>
                    <a:pt x="160" y="1923"/>
                    <a:pt x="1320" y="3247"/>
                    <a:pt x="2900" y="3470"/>
                  </a:cubicBezTo>
                  <a:lnTo>
                    <a:pt x="2900" y="3443"/>
                  </a:lnTo>
                  <a:cubicBezTo>
                    <a:pt x="2144" y="3243"/>
                    <a:pt x="1584" y="2553"/>
                    <a:pt x="1584" y="1735"/>
                  </a:cubicBezTo>
                  <a:cubicBezTo>
                    <a:pt x="1584" y="917"/>
                    <a:pt x="2144" y="226"/>
                    <a:pt x="2900" y="26"/>
                  </a:cubicBezTo>
                  <a:lnTo>
                    <a:pt x="29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8"/>
            <p:cNvSpPr/>
            <p:nvPr/>
          </p:nvSpPr>
          <p:spPr>
            <a:xfrm>
              <a:off x="2099284" y="1344039"/>
              <a:ext cx="183561" cy="219628"/>
            </a:xfrm>
            <a:custGeom>
              <a:avLst/>
              <a:gdLst/>
              <a:ahLst/>
              <a:cxnLst/>
              <a:rect l="l" t="t" r="r" b="b"/>
              <a:pathLst>
                <a:path w="2901" h="3471" extrusionOk="0">
                  <a:moveTo>
                    <a:pt x="0" y="1"/>
                  </a:moveTo>
                  <a:lnTo>
                    <a:pt x="0" y="27"/>
                  </a:lnTo>
                  <a:cubicBezTo>
                    <a:pt x="757" y="227"/>
                    <a:pt x="1316" y="918"/>
                    <a:pt x="1316" y="1736"/>
                  </a:cubicBezTo>
                  <a:cubicBezTo>
                    <a:pt x="1316" y="2554"/>
                    <a:pt x="757" y="3244"/>
                    <a:pt x="0" y="3444"/>
                  </a:cubicBezTo>
                  <a:lnTo>
                    <a:pt x="0" y="3471"/>
                  </a:lnTo>
                  <a:cubicBezTo>
                    <a:pt x="1580" y="3245"/>
                    <a:pt x="2742" y="1923"/>
                    <a:pt x="2793" y="1863"/>
                  </a:cubicBezTo>
                  <a:lnTo>
                    <a:pt x="2900" y="1736"/>
                  </a:lnTo>
                  <a:lnTo>
                    <a:pt x="2793" y="1609"/>
                  </a:lnTo>
                  <a:cubicBezTo>
                    <a:pt x="2741" y="1547"/>
                    <a:pt x="1581" y="22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8"/>
            <p:cNvSpPr/>
            <p:nvPr/>
          </p:nvSpPr>
          <p:spPr>
            <a:xfrm>
              <a:off x="2058219" y="1241725"/>
              <a:ext cx="24930" cy="49797"/>
            </a:xfrm>
            <a:custGeom>
              <a:avLst/>
              <a:gdLst/>
              <a:ahLst/>
              <a:cxnLst/>
              <a:rect l="l" t="t" r="r" b="b"/>
              <a:pathLst>
                <a:path w="394" h="787" extrusionOk="0">
                  <a:moveTo>
                    <a:pt x="1" y="1"/>
                  </a:moveTo>
                  <a:lnTo>
                    <a:pt x="1" y="786"/>
                  </a:lnTo>
                  <a:lnTo>
                    <a:pt x="394" y="786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8"/>
            <p:cNvSpPr/>
            <p:nvPr/>
          </p:nvSpPr>
          <p:spPr>
            <a:xfrm>
              <a:off x="2058219" y="1616244"/>
              <a:ext cx="24930" cy="49797"/>
            </a:xfrm>
            <a:custGeom>
              <a:avLst/>
              <a:gdLst/>
              <a:ahLst/>
              <a:cxnLst/>
              <a:rect l="l" t="t" r="r" b="b"/>
              <a:pathLst>
                <a:path w="394" h="787" extrusionOk="0">
                  <a:moveTo>
                    <a:pt x="1" y="0"/>
                  </a:moveTo>
                  <a:lnTo>
                    <a:pt x="1" y="786"/>
                  </a:lnTo>
                  <a:lnTo>
                    <a:pt x="394" y="78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8"/>
            <p:cNvSpPr/>
            <p:nvPr/>
          </p:nvSpPr>
          <p:spPr>
            <a:xfrm>
              <a:off x="1912499" y="1295698"/>
              <a:ext cx="52771" cy="52771"/>
            </a:xfrm>
            <a:custGeom>
              <a:avLst/>
              <a:gdLst/>
              <a:ahLst/>
              <a:cxnLst/>
              <a:rect l="l" t="t" r="r" b="b"/>
              <a:pathLst>
                <a:path w="834" h="834" extrusionOk="0">
                  <a:moveTo>
                    <a:pt x="278" y="0"/>
                  </a:moveTo>
                  <a:lnTo>
                    <a:pt x="0" y="278"/>
                  </a:lnTo>
                  <a:lnTo>
                    <a:pt x="555" y="833"/>
                  </a:lnTo>
                  <a:lnTo>
                    <a:pt x="833" y="555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8"/>
            <p:cNvSpPr/>
            <p:nvPr/>
          </p:nvSpPr>
          <p:spPr>
            <a:xfrm>
              <a:off x="2176162" y="1559297"/>
              <a:ext cx="52771" cy="52771"/>
            </a:xfrm>
            <a:custGeom>
              <a:avLst/>
              <a:gdLst/>
              <a:ahLst/>
              <a:cxnLst/>
              <a:rect l="l" t="t" r="r" b="b"/>
              <a:pathLst>
                <a:path w="834" h="834" extrusionOk="0">
                  <a:moveTo>
                    <a:pt x="278" y="1"/>
                  </a:moveTo>
                  <a:lnTo>
                    <a:pt x="1" y="278"/>
                  </a:lnTo>
                  <a:lnTo>
                    <a:pt x="556" y="833"/>
                  </a:lnTo>
                  <a:lnTo>
                    <a:pt x="833" y="556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8"/>
            <p:cNvSpPr/>
            <p:nvPr/>
          </p:nvSpPr>
          <p:spPr>
            <a:xfrm>
              <a:off x="2176162" y="1295698"/>
              <a:ext cx="52771" cy="52771"/>
            </a:xfrm>
            <a:custGeom>
              <a:avLst/>
              <a:gdLst/>
              <a:ahLst/>
              <a:cxnLst/>
              <a:rect l="l" t="t" r="r" b="b"/>
              <a:pathLst>
                <a:path w="834" h="834" extrusionOk="0">
                  <a:moveTo>
                    <a:pt x="556" y="0"/>
                  </a:moveTo>
                  <a:lnTo>
                    <a:pt x="1" y="555"/>
                  </a:lnTo>
                  <a:lnTo>
                    <a:pt x="278" y="833"/>
                  </a:lnTo>
                  <a:lnTo>
                    <a:pt x="833" y="278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8"/>
            <p:cNvSpPr/>
            <p:nvPr/>
          </p:nvSpPr>
          <p:spPr>
            <a:xfrm>
              <a:off x="1912499" y="1559297"/>
              <a:ext cx="52771" cy="52771"/>
            </a:xfrm>
            <a:custGeom>
              <a:avLst/>
              <a:gdLst/>
              <a:ahLst/>
              <a:cxnLst/>
              <a:rect l="l" t="t" r="r" b="b"/>
              <a:pathLst>
                <a:path w="834" h="834" extrusionOk="0">
                  <a:moveTo>
                    <a:pt x="555" y="1"/>
                  </a:moveTo>
                  <a:lnTo>
                    <a:pt x="0" y="556"/>
                  </a:lnTo>
                  <a:lnTo>
                    <a:pt x="278" y="833"/>
                  </a:lnTo>
                  <a:lnTo>
                    <a:pt x="833" y="278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48"/>
          <p:cNvGrpSpPr/>
          <p:nvPr/>
        </p:nvGrpSpPr>
        <p:grpSpPr>
          <a:xfrm>
            <a:off x="2573966" y="1165525"/>
            <a:ext cx="424259" cy="424316"/>
            <a:chOff x="2573966" y="1241725"/>
            <a:chExt cx="424259" cy="424316"/>
          </a:xfrm>
        </p:grpSpPr>
        <p:sp>
          <p:nvSpPr>
            <p:cNvPr id="549" name="Google Shape;549;p48"/>
            <p:cNvSpPr/>
            <p:nvPr/>
          </p:nvSpPr>
          <p:spPr>
            <a:xfrm>
              <a:off x="2573966" y="1241725"/>
              <a:ext cx="424259" cy="349721"/>
            </a:xfrm>
            <a:custGeom>
              <a:avLst/>
              <a:gdLst/>
              <a:ahLst/>
              <a:cxnLst/>
              <a:rect l="l" t="t" r="r" b="b"/>
              <a:pathLst>
                <a:path w="6705" h="5527" extrusionOk="0">
                  <a:moveTo>
                    <a:pt x="994" y="1996"/>
                  </a:moveTo>
                  <a:lnTo>
                    <a:pt x="1508" y="3536"/>
                  </a:lnTo>
                  <a:lnTo>
                    <a:pt x="481" y="3536"/>
                  </a:lnTo>
                  <a:lnTo>
                    <a:pt x="994" y="1996"/>
                  </a:lnTo>
                  <a:close/>
                  <a:moveTo>
                    <a:pt x="5708" y="1996"/>
                  </a:moveTo>
                  <a:lnTo>
                    <a:pt x="6222" y="3536"/>
                  </a:lnTo>
                  <a:lnTo>
                    <a:pt x="5195" y="3536"/>
                  </a:lnTo>
                  <a:lnTo>
                    <a:pt x="5708" y="1996"/>
                  </a:lnTo>
                  <a:close/>
                  <a:moveTo>
                    <a:pt x="2764" y="1"/>
                  </a:moveTo>
                  <a:lnTo>
                    <a:pt x="2764" y="393"/>
                  </a:lnTo>
                  <a:lnTo>
                    <a:pt x="3157" y="393"/>
                  </a:lnTo>
                  <a:lnTo>
                    <a:pt x="3157" y="823"/>
                  </a:lnTo>
                  <a:cubicBezTo>
                    <a:pt x="2990" y="882"/>
                    <a:pt x="2859" y="1012"/>
                    <a:pt x="2800" y="1179"/>
                  </a:cubicBezTo>
                  <a:lnTo>
                    <a:pt x="0" y="1179"/>
                  </a:lnTo>
                  <a:lnTo>
                    <a:pt x="0" y="1572"/>
                  </a:lnTo>
                  <a:lnTo>
                    <a:pt x="723" y="1572"/>
                  </a:lnTo>
                  <a:lnTo>
                    <a:pt x="11" y="3671"/>
                  </a:lnTo>
                  <a:lnTo>
                    <a:pt x="0" y="3733"/>
                  </a:lnTo>
                  <a:cubicBezTo>
                    <a:pt x="0" y="4275"/>
                    <a:pt x="453" y="4715"/>
                    <a:pt x="995" y="4715"/>
                  </a:cubicBezTo>
                  <a:cubicBezTo>
                    <a:pt x="1537" y="4715"/>
                    <a:pt x="1977" y="4275"/>
                    <a:pt x="1977" y="3733"/>
                  </a:cubicBezTo>
                  <a:lnTo>
                    <a:pt x="1268" y="1572"/>
                  </a:lnTo>
                  <a:lnTo>
                    <a:pt x="2799" y="1572"/>
                  </a:lnTo>
                  <a:cubicBezTo>
                    <a:pt x="2859" y="1738"/>
                    <a:pt x="2990" y="1869"/>
                    <a:pt x="3156" y="1928"/>
                  </a:cubicBezTo>
                  <a:lnTo>
                    <a:pt x="3156" y="4715"/>
                  </a:lnTo>
                  <a:lnTo>
                    <a:pt x="2370" y="4715"/>
                  </a:lnTo>
                  <a:lnTo>
                    <a:pt x="2370" y="5527"/>
                  </a:lnTo>
                  <a:lnTo>
                    <a:pt x="4334" y="5527"/>
                  </a:lnTo>
                  <a:lnTo>
                    <a:pt x="4334" y="4715"/>
                  </a:lnTo>
                  <a:lnTo>
                    <a:pt x="3548" y="4715"/>
                  </a:lnTo>
                  <a:lnTo>
                    <a:pt x="3548" y="1929"/>
                  </a:lnTo>
                  <a:cubicBezTo>
                    <a:pt x="3715" y="1870"/>
                    <a:pt x="3846" y="1740"/>
                    <a:pt x="3905" y="1573"/>
                  </a:cubicBezTo>
                  <a:lnTo>
                    <a:pt x="5437" y="1573"/>
                  </a:lnTo>
                  <a:lnTo>
                    <a:pt x="4737" y="3672"/>
                  </a:lnTo>
                  <a:lnTo>
                    <a:pt x="4727" y="3734"/>
                  </a:lnTo>
                  <a:cubicBezTo>
                    <a:pt x="4727" y="4276"/>
                    <a:pt x="5167" y="4716"/>
                    <a:pt x="5710" y="4716"/>
                  </a:cubicBezTo>
                  <a:cubicBezTo>
                    <a:pt x="6251" y="4716"/>
                    <a:pt x="6705" y="4276"/>
                    <a:pt x="6705" y="3734"/>
                  </a:cubicBezTo>
                  <a:lnTo>
                    <a:pt x="5982" y="1573"/>
                  </a:lnTo>
                  <a:lnTo>
                    <a:pt x="6705" y="1573"/>
                  </a:lnTo>
                  <a:lnTo>
                    <a:pt x="6705" y="1179"/>
                  </a:lnTo>
                  <a:lnTo>
                    <a:pt x="3906" y="1179"/>
                  </a:lnTo>
                  <a:cubicBezTo>
                    <a:pt x="3846" y="1012"/>
                    <a:pt x="3715" y="882"/>
                    <a:pt x="3549" y="823"/>
                  </a:cubicBezTo>
                  <a:lnTo>
                    <a:pt x="3549" y="393"/>
                  </a:lnTo>
                  <a:lnTo>
                    <a:pt x="3942" y="393"/>
                  </a:lnTo>
                  <a:lnTo>
                    <a:pt x="39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8"/>
            <p:cNvSpPr/>
            <p:nvPr/>
          </p:nvSpPr>
          <p:spPr>
            <a:xfrm>
              <a:off x="2649388" y="1616244"/>
              <a:ext cx="273475" cy="49797"/>
            </a:xfrm>
            <a:custGeom>
              <a:avLst/>
              <a:gdLst/>
              <a:ahLst/>
              <a:cxnLst/>
              <a:rect l="l" t="t" r="r" b="b"/>
              <a:pathLst>
                <a:path w="4322" h="787" extrusionOk="0">
                  <a:moveTo>
                    <a:pt x="393" y="0"/>
                  </a:moveTo>
                  <a:lnTo>
                    <a:pt x="393" y="393"/>
                  </a:lnTo>
                  <a:lnTo>
                    <a:pt x="0" y="393"/>
                  </a:lnTo>
                  <a:lnTo>
                    <a:pt x="0" y="786"/>
                  </a:lnTo>
                  <a:lnTo>
                    <a:pt x="4322" y="786"/>
                  </a:lnTo>
                  <a:lnTo>
                    <a:pt x="4322" y="393"/>
                  </a:lnTo>
                  <a:lnTo>
                    <a:pt x="3929" y="393"/>
                  </a:lnTo>
                  <a:lnTo>
                    <a:pt x="3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" name="Google Shape;551;p48"/>
          <p:cNvSpPr/>
          <p:nvPr/>
        </p:nvSpPr>
        <p:spPr>
          <a:xfrm>
            <a:off x="3352173" y="1165525"/>
            <a:ext cx="298405" cy="424322"/>
          </a:xfrm>
          <a:custGeom>
            <a:avLst/>
            <a:gdLst/>
            <a:ahLst/>
            <a:cxnLst/>
            <a:rect l="l" t="t" r="r" b="b"/>
            <a:pathLst>
              <a:path w="4716" h="6706" extrusionOk="0">
                <a:moveTo>
                  <a:pt x="3144" y="1193"/>
                </a:moveTo>
                <a:lnTo>
                  <a:pt x="3144" y="1586"/>
                </a:lnTo>
                <a:lnTo>
                  <a:pt x="1572" y="1586"/>
                </a:lnTo>
                <a:lnTo>
                  <a:pt x="1572" y="1193"/>
                </a:lnTo>
                <a:close/>
                <a:moveTo>
                  <a:pt x="3144" y="1978"/>
                </a:moveTo>
                <a:lnTo>
                  <a:pt x="3144" y="2371"/>
                </a:lnTo>
                <a:lnTo>
                  <a:pt x="1572" y="2371"/>
                </a:lnTo>
                <a:lnTo>
                  <a:pt x="1572" y="1978"/>
                </a:lnTo>
                <a:close/>
                <a:moveTo>
                  <a:pt x="3144" y="2764"/>
                </a:moveTo>
                <a:lnTo>
                  <a:pt x="3144" y="3157"/>
                </a:lnTo>
                <a:lnTo>
                  <a:pt x="1572" y="3157"/>
                </a:lnTo>
                <a:lnTo>
                  <a:pt x="1572" y="2764"/>
                </a:lnTo>
                <a:close/>
                <a:moveTo>
                  <a:pt x="3144" y="3550"/>
                </a:moveTo>
                <a:lnTo>
                  <a:pt x="3144" y="3943"/>
                </a:lnTo>
                <a:lnTo>
                  <a:pt x="1572" y="3943"/>
                </a:lnTo>
                <a:lnTo>
                  <a:pt x="1572" y="3550"/>
                </a:lnTo>
                <a:close/>
                <a:moveTo>
                  <a:pt x="3144" y="4335"/>
                </a:moveTo>
                <a:lnTo>
                  <a:pt x="3144" y="4728"/>
                </a:lnTo>
                <a:lnTo>
                  <a:pt x="1572" y="4728"/>
                </a:lnTo>
                <a:lnTo>
                  <a:pt x="1572" y="4335"/>
                </a:lnTo>
                <a:close/>
                <a:moveTo>
                  <a:pt x="3144" y="5121"/>
                </a:moveTo>
                <a:lnTo>
                  <a:pt x="3144" y="5514"/>
                </a:lnTo>
                <a:lnTo>
                  <a:pt x="1572" y="5514"/>
                </a:lnTo>
                <a:lnTo>
                  <a:pt x="1572" y="5121"/>
                </a:lnTo>
                <a:close/>
                <a:moveTo>
                  <a:pt x="394" y="1"/>
                </a:moveTo>
                <a:lnTo>
                  <a:pt x="394" y="800"/>
                </a:lnTo>
                <a:lnTo>
                  <a:pt x="1" y="800"/>
                </a:lnTo>
                <a:lnTo>
                  <a:pt x="1" y="1193"/>
                </a:lnTo>
                <a:lnTo>
                  <a:pt x="394" y="1193"/>
                </a:lnTo>
                <a:lnTo>
                  <a:pt x="394" y="1586"/>
                </a:lnTo>
                <a:lnTo>
                  <a:pt x="1" y="1586"/>
                </a:lnTo>
                <a:lnTo>
                  <a:pt x="1" y="1978"/>
                </a:lnTo>
                <a:lnTo>
                  <a:pt x="394" y="1978"/>
                </a:lnTo>
                <a:lnTo>
                  <a:pt x="394" y="2371"/>
                </a:lnTo>
                <a:lnTo>
                  <a:pt x="1" y="2371"/>
                </a:lnTo>
                <a:lnTo>
                  <a:pt x="1" y="2764"/>
                </a:lnTo>
                <a:lnTo>
                  <a:pt x="394" y="2764"/>
                </a:lnTo>
                <a:lnTo>
                  <a:pt x="394" y="3157"/>
                </a:lnTo>
                <a:lnTo>
                  <a:pt x="1" y="3157"/>
                </a:lnTo>
                <a:lnTo>
                  <a:pt x="1" y="3550"/>
                </a:lnTo>
                <a:lnTo>
                  <a:pt x="394" y="3550"/>
                </a:lnTo>
                <a:lnTo>
                  <a:pt x="394" y="3943"/>
                </a:lnTo>
                <a:lnTo>
                  <a:pt x="1" y="3943"/>
                </a:lnTo>
                <a:lnTo>
                  <a:pt x="1" y="4335"/>
                </a:lnTo>
                <a:lnTo>
                  <a:pt x="394" y="4335"/>
                </a:lnTo>
                <a:lnTo>
                  <a:pt x="394" y="4728"/>
                </a:lnTo>
                <a:lnTo>
                  <a:pt x="1" y="4728"/>
                </a:lnTo>
                <a:lnTo>
                  <a:pt x="1" y="5121"/>
                </a:lnTo>
                <a:lnTo>
                  <a:pt x="394" y="5121"/>
                </a:lnTo>
                <a:lnTo>
                  <a:pt x="394" y="5514"/>
                </a:lnTo>
                <a:lnTo>
                  <a:pt x="1" y="5514"/>
                </a:lnTo>
                <a:lnTo>
                  <a:pt x="1" y="5907"/>
                </a:lnTo>
                <a:lnTo>
                  <a:pt x="394" y="5907"/>
                </a:lnTo>
                <a:lnTo>
                  <a:pt x="394" y="6705"/>
                </a:lnTo>
                <a:lnTo>
                  <a:pt x="1572" y="6705"/>
                </a:lnTo>
                <a:lnTo>
                  <a:pt x="1572" y="5907"/>
                </a:lnTo>
                <a:lnTo>
                  <a:pt x="3144" y="5907"/>
                </a:lnTo>
                <a:lnTo>
                  <a:pt x="3144" y="6705"/>
                </a:lnTo>
                <a:lnTo>
                  <a:pt x="4322" y="6705"/>
                </a:lnTo>
                <a:lnTo>
                  <a:pt x="4322" y="5907"/>
                </a:lnTo>
                <a:lnTo>
                  <a:pt x="4715" y="5907"/>
                </a:lnTo>
                <a:lnTo>
                  <a:pt x="4715" y="5514"/>
                </a:lnTo>
                <a:lnTo>
                  <a:pt x="4322" y="5514"/>
                </a:lnTo>
                <a:lnTo>
                  <a:pt x="4322" y="5121"/>
                </a:lnTo>
                <a:lnTo>
                  <a:pt x="4715" y="5121"/>
                </a:lnTo>
                <a:lnTo>
                  <a:pt x="4715" y="4728"/>
                </a:lnTo>
                <a:lnTo>
                  <a:pt x="4322" y="4728"/>
                </a:lnTo>
                <a:lnTo>
                  <a:pt x="4322" y="4335"/>
                </a:lnTo>
                <a:lnTo>
                  <a:pt x="4715" y="4335"/>
                </a:lnTo>
                <a:lnTo>
                  <a:pt x="4715" y="3943"/>
                </a:lnTo>
                <a:lnTo>
                  <a:pt x="4322" y="3943"/>
                </a:lnTo>
                <a:lnTo>
                  <a:pt x="4322" y="3550"/>
                </a:lnTo>
                <a:lnTo>
                  <a:pt x="4715" y="3550"/>
                </a:lnTo>
                <a:lnTo>
                  <a:pt x="4715" y="3157"/>
                </a:lnTo>
                <a:lnTo>
                  <a:pt x="4322" y="3157"/>
                </a:lnTo>
                <a:lnTo>
                  <a:pt x="4322" y="2764"/>
                </a:lnTo>
                <a:lnTo>
                  <a:pt x="4715" y="2764"/>
                </a:lnTo>
                <a:lnTo>
                  <a:pt x="4715" y="2371"/>
                </a:lnTo>
                <a:lnTo>
                  <a:pt x="4322" y="2371"/>
                </a:lnTo>
                <a:lnTo>
                  <a:pt x="4322" y="1978"/>
                </a:lnTo>
                <a:lnTo>
                  <a:pt x="4715" y="1978"/>
                </a:lnTo>
                <a:lnTo>
                  <a:pt x="4715" y="1586"/>
                </a:lnTo>
                <a:lnTo>
                  <a:pt x="4322" y="1586"/>
                </a:lnTo>
                <a:lnTo>
                  <a:pt x="4322" y="1193"/>
                </a:lnTo>
                <a:lnTo>
                  <a:pt x="4715" y="1193"/>
                </a:lnTo>
                <a:lnTo>
                  <a:pt x="4715" y="800"/>
                </a:lnTo>
                <a:lnTo>
                  <a:pt x="4322" y="800"/>
                </a:lnTo>
                <a:lnTo>
                  <a:pt x="4322" y="1"/>
                </a:lnTo>
                <a:lnTo>
                  <a:pt x="3144" y="1"/>
                </a:lnTo>
                <a:lnTo>
                  <a:pt x="3144" y="800"/>
                </a:lnTo>
                <a:lnTo>
                  <a:pt x="1572" y="800"/>
                </a:lnTo>
                <a:lnTo>
                  <a:pt x="157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2" name="Google Shape;552;p48"/>
          <p:cNvGrpSpPr/>
          <p:nvPr/>
        </p:nvGrpSpPr>
        <p:grpSpPr>
          <a:xfrm>
            <a:off x="4004654" y="1207033"/>
            <a:ext cx="424322" cy="341302"/>
            <a:chOff x="4004654" y="1283233"/>
            <a:chExt cx="424322" cy="341302"/>
          </a:xfrm>
        </p:grpSpPr>
        <p:sp>
          <p:nvSpPr>
            <p:cNvPr id="553" name="Google Shape;553;p48"/>
            <p:cNvSpPr/>
            <p:nvPr/>
          </p:nvSpPr>
          <p:spPr>
            <a:xfrm>
              <a:off x="4004654" y="1283233"/>
              <a:ext cx="424322" cy="307453"/>
            </a:xfrm>
            <a:custGeom>
              <a:avLst/>
              <a:gdLst/>
              <a:ahLst/>
              <a:cxnLst/>
              <a:rect l="l" t="t" r="r" b="b"/>
              <a:pathLst>
                <a:path w="6706" h="4859" extrusionOk="0">
                  <a:moveTo>
                    <a:pt x="4727" y="0"/>
                  </a:moveTo>
                  <a:lnTo>
                    <a:pt x="4727" y="537"/>
                  </a:lnTo>
                  <a:lnTo>
                    <a:pt x="3420" y="537"/>
                  </a:lnTo>
                  <a:lnTo>
                    <a:pt x="1456" y="3679"/>
                  </a:lnTo>
                  <a:lnTo>
                    <a:pt x="0" y="3679"/>
                  </a:lnTo>
                  <a:lnTo>
                    <a:pt x="0" y="4858"/>
                  </a:lnTo>
                  <a:lnTo>
                    <a:pt x="2107" y="4858"/>
                  </a:lnTo>
                  <a:lnTo>
                    <a:pt x="4071" y="1715"/>
                  </a:lnTo>
                  <a:lnTo>
                    <a:pt x="4727" y="1715"/>
                  </a:lnTo>
                  <a:lnTo>
                    <a:pt x="4727" y="2251"/>
                  </a:lnTo>
                  <a:lnTo>
                    <a:pt x="6705" y="1125"/>
                  </a:lnTo>
                  <a:lnTo>
                    <a:pt x="47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8"/>
            <p:cNvSpPr/>
            <p:nvPr/>
          </p:nvSpPr>
          <p:spPr>
            <a:xfrm>
              <a:off x="4192641" y="1482103"/>
              <a:ext cx="236332" cy="142432"/>
            </a:xfrm>
            <a:custGeom>
              <a:avLst/>
              <a:gdLst/>
              <a:ahLst/>
              <a:cxnLst/>
              <a:rect l="l" t="t" r="r" b="b"/>
              <a:pathLst>
                <a:path w="3735" h="2251" extrusionOk="0">
                  <a:moveTo>
                    <a:pt x="1756" y="0"/>
                  </a:moveTo>
                  <a:lnTo>
                    <a:pt x="1756" y="536"/>
                  </a:lnTo>
                  <a:lnTo>
                    <a:pt x="1069" y="536"/>
                  </a:lnTo>
                  <a:lnTo>
                    <a:pt x="670" y="3"/>
                  </a:lnTo>
                  <a:lnTo>
                    <a:pt x="0" y="1074"/>
                  </a:lnTo>
                  <a:lnTo>
                    <a:pt x="480" y="1715"/>
                  </a:lnTo>
                  <a:lnTo>
                    <a:pt x="1756" y="1715"/>
                  </a:lnTo>
                  <a:lnTo>
                    <a:pt x="1756" y="2250"/>
                  </a:lnTo>
                  <a:lnTo>
                    <a:pt x="3734" y="1125"/>
                  </a:lnTo>
                  <a:lnTo>
                    <a:pt x="1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8"/>
            <p:cNvSpPr/>
            <p:nvPr/>
          </p:nvSpPr>
          <p:spPr>
            <a:xfrm>
              <a:off x="4004654" y="1317148"/>
              <a:ext cx="150468" cy="126423"/>
            </a:xfrm>
            <a:custGeom>
              <a:avLst/>
              <a:gdLst/>
              <a:ahLst/>
              <a:cxnLst/>
              <a:rect l="l" t="t" r="r" b="b"/>
              <a:pathLst>
                <a:path w="2378" h="1998" extrusionOk="0">
                  <a:moveTo>
                    <a:pt x="0" y="1"/>
                  </a:moveTo>
                  <a:lnTo>
                    <a:pt x="0" y="1179"/>
                  </a:lnTo>
                  <a:lnTo>
                    <a:pt x="1094" y="1179"/>
                  </a:lnTo>
                  <a:lnTo>
                    <a:pt x="1708" y="1997"/>
                  </a:lnTo>
                  <a:lnTo>
                    <a:pt x="2377" y="926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" name="Google Shape;556;p48"/>
          <p:cNvGrpSpPr/>
          <p:nvPr/>
        </p:nvGrpSpPr>
        <p:grpSpPr>
          <a:xfrm>
            <a:off x="4795453" y="1165525"/>
            <a:ext cx="273475" cy="424315"/>
            <a:chOff x="4795453" y="1241725"/>
            <a:chExt cx="273475" cy="424315"/>
          </a:xfrm>
        </p:grpSpPr>
        <p:sp>
          <p:nvSpPr>
            <p:cNvPr id="557" name="Google Shape;557;p48"/>
            <p:cNvSpPr/>
            <p:nvPr/>
          </p:nvSpPr>
          <p:spPr>
            <a:xfrm>
              <a:off x="4882391" y="1329550"/>
              <a:ext cx="99532" cy="99468"/>
            </a:xfrm>
            <a:custGeom>
              <a:avLst/>
              <a:gdLst/>
              <a:ahLst/>
              <a:cxnLst/>
              <a:rect l="l" t="t" r="r" b="b"/>
              <a:pathLst>
                <a:path w="1573" h="1572" extrusionOk="0">
                  <a:moveTo>
                    <a:pt x="786" y="1"/>
                  </a:moveTo>
                  <a:cubicBezTo>
                    <a:pt x="354" y="1"/>
                    <a:pt x="1" y="353"/>
                    <a:pt x="1" y="786"/>
                  </a:cubicBezTo>
                  <a:cubicBezTo>
                    <a:pt x="1" y="1220"/>
                    <a:pt x="354" y="1572"/>
                    <a:pt x="786" y="1572"/>
                  </a:cubicBezTo>
                  <a:cubicBezTo>
                    <a:pt x="1220" y="1572"/>
                    <a:pt x="1572" y="1220"/>
                    <a:pt x="1572" y="786"/>
                  </a:cubicBezTo>
                  <a:cubicBezTo>
                    <a:pt x="1572" y="353"/>
                    <a:pt x="1220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8"/>
            <p:cNvSpPr/>
            <p:nvPr/>
          </p:nvSpPr>
          <p:spPr>
            <a:xfrm>
              <a:off x="4795453" y="1241725"/>
              <a:ext cx="273475" cy="380599"/>
            </a:xfrm>
            <a:custGeom>
              <a:avLst/>
              <a:gdLst/>
              <a:ahLst/>
              <a:cxnLst/>
              <a:rect l="l" t="t" r="r" b="b"/>
              <a:pathLst>
                <a:path w="4322" h="6015" extrusionOk="0">
                  <a:moveTo>
                    <a:pt x="2160" y="996"/>
                  </a:moveTo>
                  <a:cubicBezTo>
                    <a:pt x="2810" y="996"/>
                    <a:pt x="3339" y="1525"/>
                    <a:pt x="3339" y="2174"/>
                  </a:cubicBezTo>
                  <a:cubicBezTo>
                    <a:pt x="3339" y="2824"/>
                    <a:pt x="2810" y="3353"/>
                    <a:pt x="2160" y="3353"/>
                  </a:cubicBezTo>
                  <a:cubicBezTo>
                    <a:pt x="1511" y="3353"/>
                    <a:pt x="982" y="2825"/>
                    <a:pt x="982" y="2174"/>
                  </a:cubicBezTo>
                  <a:cubicBezTo>
                    <a:pt x="982" y="1525"/>
                    <a:pt x="1511" y="996"/>
                    <a:pt x="2160" y="996"/>
                  </a:cubicBezTo>
                  <a:close/>
                  <a:moveTo>
                    <a:pt x="2160" y="1"/>
                  </a:moveTo>
                  <a:cubicBezTo>
                    <a:pt x="969" y="1"/>
                    <a:pt x="0" y="982"/>
                    <a:pt x="0" y="2174"/>
                  </a:cubicBezTo>
                  <a:cubicBezTo>
                    <a:pt x="0" y="3608"/>
                    <a:pt x="1933" y="5764"/>
                    <a:pt x="2016" y="5856"/>
                  </a:cubicBezTo>
                  <a:lnTo>
                    <a:pt x="2160" y="6015"/>
                  </a:lnTo>
                  <a:lnTo>
                    <a:pt x="2306" y="5856"/>
                  </a:lnTo>
                  <a:cubicBezTo>
                    <a:pt x="2389" y="5764"/>
                    <a:pt x="4322" y="3608"/>
                    <a:pt x="4322" y="2174"/>
                  </a:cubicBezTo>
                  <a:cubicBezTo>
                    <a:pt x="4322" y="982"/>
                    <a:pt x="3353" y="1"/>
                    <a:pt x="21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8"/>
            <p:cNvSpPr/>
            <p:nvPr/>
          </p:nvSpPr>
          <p:spPr>
            <a:xfrm>
              <a:off x="4845123" y="1641110"/>
              <a:ext cx="174070" cy="24930"/>
            </a:xfrm>
            <a:custGeom>
              <a:avLst/>
              <a:gdLst/>
              <a:ahLst/>
              <a:cxnLst/>
              <a:rect l="l" t="t" r="r" b="b"/>
              <a:pathLst>
                <a:path w="2751" h="394" extrusionOk="0">
                  <a:moveTo>
                    <a:pt x="1" y="0"/>
                  </a:moveTo>
                  <a:lnTo>
                    <a:pt x="1" y="393"/>
                  </a:lnTo>
                  <a:lnTo>
                    <a:pt x="2751" y="393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" name="Google Shape;560;p48"/>
          <p:cNvSpPr/>
          <p:nvPr/>
        </p:nvSpPr>
        <p:spPr>
          <a:xfrm>
            <a:off x="5461285" y="1165525"/>
            <a:ext cx="372943" cy="424259"/>
          </a:xfrm>
          <a:custGeom>
            <a:avLst/>
            <a:gdLst/>
            <a:ahLst/>
            <a:cxnLst/>
            <a:rect l="l" t="t" r="r" b="b"/>
            <a:pathLst>
              <a:path w="5894" h="6705" extrusionOk="0">
                <a:moveTo>
                  <a:pt x="2944" y="1586"/>
                </a:moveTo>
                <a:cubicBezTo>
                  <a:pt x="3231" y="1586"/>
                  <a:pt x="3518" y="1642"/>
                  <a:pt x="3784" y="1755"/>
                </a:cubicBezTo>
                <a:lnTo>
                  <a:pt x="3631" y="2117"/>
                </a:lnTo>
                <a:cubicBezTo>
                  <a:pt x="3474" y="2050"/>
                  <a:pt x="3308" y="2016"/>
                  <a:pt x="3140" y="1997"/>
                </a:cubicBezTo>
                <a:lnTo>
                  <a:pt x="3140" y="2371"/>
                </a:lnTo>
                <a:lnTo>
                  <a:pt x="2747" y="2371"/>
                </a:lnTo>
                <a:lnTo>
                  <a:pt x="2747" y="1997"/>
                </a:lnTo>
                <a:cubicBezTo>
                  <a:pt x="2580" y="2016"/>
                  <a:pt x="2414" y="2050"/>
                  <a:pt x="2257" y="2117"/>
                </a:cubicBezTo>
                <a:lnTo>
                  <a:pt x="2103" y="1755"/>
                </a:lnTo>
                <a:cubicBezTo>
                  <a:pt x="2370" y="1642"/>
                  <a:pt x="2657" y="1586"/>
                  <a:pt x="2944" y="1586"/>
                </a:cubicBezTo>
                <a:close/>
                <a:moveTo>
                  <a:pt x="3140" y="2764"/>
                </a:moveTo>
                <a:lnTo>
                  <a:pt x="3140" y="3550"/>
                </a:lnTo>
                <a:lnTo>
                  <a:pt x="3533" y="3550"/>
                </a:lnTo>
                <a:lnTo>
                  <a:pt x="3533" y="3943"/>
                </a:lnTo>
                <a:lnTo>
                  <a:pt x="2747" y="3943"/>
                </a:lnTo>
                <a:lnTo>
                  <a:pt x="2747" y="2764"/>
                </a:lnTo>
                <a:close/>
                <a:moveTo>
                  <a:pt x="954" y="2905"/>
                </a:moveTo>
                <a:lnTo>
                  <a:pt x="1315" y="3058"/>
                </a:lnTo>
                <a:cubicBezTo>
                  <a:pt x="1248" y="3216"/>
                  <a:pt x="1215" y="3380"/>
                  <a:pt x="1196" y="3550"/>
                </a:cubicBezTo>
                <a:lnTo>
                  <a:pt x="1569" y="3550"/>
                </a:lnTo>
                <a:lnTo>
                  <a:pt x="1569" y="3943"/>
                </a:lnTo>
                <a:lnTo>
                  <a:pt x="1196" y="3943"/>
                </a:lnTo>
                <a:cubicBezTo>
                  <a:pt x="1215" y="4111"/>
                  <a:pt x="1249" y="4276"/>
                  <a:pt x="1315" y="4433"/>
                </a:cubicBezTo>
                <a:lnTo>
                  <a:pt x="954" y="4587"/>
                </a:lnTo>
                <a:cubicBezTo>
                  <a:pt x="841" y="4321"/>
                  <a:pt x="783" y="4038"/>
                  <a:pt x="783" y="3746"/>
                </a:cubicBezTo>
                <a:cubicBezTo>
                  <a:pt x="783" y="3453"/>
                  <a:pt x="841" y="3173"/>
                  <a:pt x="954" y="2905"/>
                </a:cubicBezTo>
                <a:close/>
                <a:moveTo>
                  <a:pt x="4935" y="2905"/>
                </a:moveTo>
                <a:cubicBezTo>
                  <a:pt x="5047" y="3171"/>
                  <a:pt x="5104" y="3453"/>
                  <a:pt x="5104" y="3746"/>
                </a:cubicBezTo>
                <a:cubicBezTo>
                  <a:pt x="5104" y="4038"/>
                  <a:pt x="5047" y="4321"/>
                  <a:pt x="4935" y="4587"/>
                </a:cubicBezTo>
                <a:lnTo>
                  <a:pt x="4573" y="4433"/>
                </a:lnTo>
                <a:cubicBezTo>
                  <a:pt x="4640" y="4276"/>
                  <a:pt x="4674" y="4111"/>
                  <a:pt x="4693" y="3943"/>
                </a:cubicBezTo>
                <a:lnTo>
                  <a:pt x="4319" y="3943"/>
                </a:lnTo>
                <a:lnTo>
                  <a:pt x="4319" y="3550"/>
                </a:lnTo>
                <a:lnTo>
                  <a:pt x="4693" y="3550"/>
                </a:lnTo>
                <a:cubicBezTo>
                  <a:pt x="4674" y="3380"/>
                  <a:pt x="4638" y="3216"/>
                  <a:pt x="4573" y="3058"/>
                </a:cubicBezTo>
                <a:lnTo>
                  <a:pt x="4935" y="2905"/>
                </a:lnTo>
                <a:close/>
                <a:moveTo>
                  <a:pt x="3140" y="5121"/>
                </a:moveTo>
                <a:lnTo>
                  <a:pt x="3140" y="5494"/>
                </a:lnTo>
                <a:cubicBezTo>
                  <a:pt x="3308" y="5475"/>
                  <a:pt x="3474" y="5442"/>
                  <a:pt x="3631" y="5375"/>
                </a:cubicBezTo>
                <a:lnTo>
                  <a:pt x="3784" y="5736"/>
                </a:lnTo>
                <a:cubicBezTo>
                  <a:pt x="3517" y="5850"/>
                  <a:pt x="3234" y="5907"/>
                  <a:pt x="2944" y="5907"/>
                </a:cubicBezTo>
                <a:cubicBezTo>
                  <a:pt x="2653" y="5907"/>
                  <a:pt x="2370" y="5848"/>
                  <a:pt x="2103" y="5736"/>
                </a:cubicBezTo>
                <a:lnTo>
                  <a:pt x="2257" y="5375"/>
                </a:lnTo>
                <a:cubicBezTo>
                  <a:pt x="2414" y="5442"/>
                  <a:pt x="2580" y="5475"/>
                  <a:pt x="2747" y="5494"/>
                </a:cubicBezTo>
                <a:lnTo>
                  <a:pt x="2747" y="5121"/>
                </a:lnTo>
                <a:close/>
                <a:moveTo>
                  <a:pt x="1964" y="1"/>
                </a:moveTo>
                <a:lnTo>
                  <a:pt x="1964" y="393"/>
                </a:lnTo>
                <a:lnTo>
                  <a:pt x="2356" y="393"/>
                </a:lnTo>
                <a:lnTo>
                  <a:pt x="2356" y="858"/>
                </a:lnTo>
                <a:cubicBezTo>
                  <a:pt x="1923" y="946"/>
                  <a:pt x="1526" y="1133"/>
                  <a:pt x="1184" y="1389"/>
                </a:cubicBezTo>
                <a:lnTo>
                  <a:pt x="855" y="1005"/>
                </a:lnTo>
                <a:lnTo>
                  <a:pt x="1119" y="740"/>
                </a:lnTo>
                <a:lnTo>
                  <a:pt x="843" y="462"/>
                </a:lnTo>
                <a:lnTo>
                  <a:pt x="57" y="1248"/>
                </a:lnTo>
                <a:lnTo>
                  <a:pt x="334" y="1526"/>
                </a:lnTo>
                <a:lnTo>
                  <a:pt x="578" y="1284"/>
                </a:lnTo>
                <a:lnTo>
                  <a:pt x="886" y="1643"/>
                </a:lnTo>
                <a:cubicBezTo>
                  <a:pt x="340" y="2178"/>
                  <a:pt x="0" y="2922"/>
                  <a:pt x="0" y="3745"/>
                </a:cubicBezTo>
                <a:cubicBezTo>
                  <a:pt x="0" y="5369"/>
                  <a:pt x="1321" y="6704"/>
                  <a:pt x="2946" y="6704"/>
                </a:cubicBezTo>
                <a:cubicBezTo>
                  <a:pt x="4572" y="6704"/>
                  <a:pt x="5893" y="5369"/>
                  <a:pt x="5893" y="3745"/>
                </a:cubicBezTo>
                <a:cubicBezTo>
                  <a:pt x="5890" y="2923"/>
                  <a:pt x="5550" y="2178"/>
                  <a:pt x="5005" y="1644"/>
                </a:cubicBezTo>
                <a:lnTo>
                  <a:pt x="5313" y="1285"/>
                </a:lnTo>
                <a:lnTo>
                  <a:pt x="5557" y="1528"/>
                </a:lnTo>
                <a:lnTo>
                  <a:pt x="5834" y="1250"/>
                </a:lnTo>
                <a:lnTo>
                  <a:pt x="5049" y="465"/>
                </a:lnTo>
                <a:lnTo>
                  <a:pt x="4771" y="742"/>
                </a:lnTo>
                <a:lnTo>
                  <a:pt x="5035" y="1006"/>
                </a:lnTo>
                <a:lnTo>
                  <a:pt x="4706" y="1390"/>
                </a:lnTo>
                <a:cubicBezTo>
                  <a:pt x="4365" y="1133"/>
                  <a:pt x="3968" y="948"/>
                  <a:pt x="3535" y="860"/>
                </a:cubicBezTo>
                <a:lnTo>
                  <a:pt x="3535" y="393"/>
                </a:lnTo>
                <a:lnTo>
                  <a:pt x="3928" y="393"/>
                </a:lnTo>
                <a:lnTo>
                  <a:pt x="39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1" name="Google Shape;561;p48"/>
          <p:cNvGrpSpPr/>
          <p:nvPr/>
        </p:nvGrpSpPr>
        <p:grpSpPr>
          <a:xfrm>
            <a:off x="6150782" y="1203616"/>
            <a:ext cx="424316" cy="348072"/>
            <a:chOff x="6150782" y="1279816"/>
            <a:chExt cx="424316" cy="348072"/>
          </a:xfrm>
        </p:grpSpPr>
        <p:sp>
          <p:nvSpPr>
            <p:cNvPr id="562" name="Google Shape;562;p48"/>
            <p:cNvSpPr/>
            <p:nvPr/>
          </p:nvSpPr>
          <p:spPr>
            <a:xfrm>
              <a:off x="6550167" y="1368653"/>
              <a:ext cx="24930" cy="99152"/>
            </a:xfrm>
            <a:custGeom>
              <a:avLst/>
              <a:gdLst/>
              <a:ahLst/>
              <a:cxnLst/>
              <a:rect l="l" t="t" r="r" b="b"/>
              <a:pathLst>
                <a:path w="394" h="1567" extrusionOk="0">
                  <a:moveTo>
                    <a:pt x="0" y="1"/>
                  </a:moveTo>
                  <a:lnTo>
                    <a:pt x="0" y="1567"/>
                  </a:lnTo>
                  <a:lnTo>
                    <a:pt x="393" y="156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8"/>
            <p:cNvSpPr/>
            <p:nvPr/>
          </p:nvSpPr>
          <p:spPr>
            <a:xfrm>
              <a:off x="6325671" y="1284688"/>
              <a:ext cx="124335" cy="263920"/>
            </a:xfrm>
            <a:custGeom>
              <a:avLst/>
              <a:gdLst/>
              <a:ahLst/>
              <a:cxnLst/>
              <a:rect l="l" t="t" r="r" b="b"/>
              <a:pathLst>
                <a:path w="1965" h="4171" extrusionOk="0">
                  <a:moveTo>
                    <a:pt x="1964" y="0"/>
                  </a:moveTo>
                  <a:lnTo>
                    <a:pt x="0" y="982"/>
                  </a:lnTo>
                  <a:lnTo>
                    <a:pt x="0" y="3188"/>
                  </a:lnTo>
                  <a:lnTo>
                    <a:pt x="1964" y="4171"/>
                  </a:lnTo>
                  <a:lnTo>
                    <a:pt x="19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8"/>
            <p:cNvSpPr/>
            <p:nvPr/>
          </p:nvSpPr>
          <p:spPr>
            <a:xfrm>
              <a:off x="6150782" y="1354416"/>
              <a:ext cx="150088" cy="124335"/>
            </a:xfrm>
            <a:custGeom>
              <a:avLst/>
              <a:gdLst/>
              <a:ahLst/>
              <a:cxnLst/>
              <a:rect l="l" t="t" r="r" b="b"/>
              <a:pathLst>
                <a:path w="2372" h="1965" extrusionOk="0">
                  <a:moveTo>
                    <a:pt x="0" y="0"/>
                  </a:moveTo>
                  <a:lnTo>
                    <a:pt x="0" y="1965"/>
                  </a:lnTo>
                  <a:lnTo>
                    <a:pt x="2371" y="1965"/>
                  </a:lnTo>
                  <a:lnTo>
                    <a:pt x="2371" y="0"/>
                  </a:lnTo>
                  <a:lnTo>
                    <a:pt x="1781" y="0"/>
                  </a:lnTo>
                  <a:lnTo>
                    <a:pt x="1781" y="786"/>
                  </a:lnTo>
                  <a:lnTo>
                    <a:pt x="1389" y="786"/>
                  </a:lnTo>
                  <a:lnTo>
                    <a:pt x="1389" y="0"/>
                  </a:lnTo>
                  <a:lnTo>
                    <a:pt x="996" y="0"/>
                  </a:lnTo>
                  <a:lnTo>
                    <a:pt x="996" y="786"/>
                  </a:lnTo>
                  <a:lnTo>
                    <a:pt x="603" y="786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8"/>
            <p:cNvSpPr/>
            <p:nvPr/>
          </p:nvSpPr>
          <p:spPr>
            <a:xfrm>
              <a:off x="6474808" y="1279816"/>
              <a:ext cx="49734" cy="273538"/>
            </a:xfrm>
            <a:custGeom>
              <a:avLst/>
              <a:gdLst/>
              <a:ahLst/>
              <a:cxnLst/>
              <a:rect l="l" t="t" r="r" b="b"/>
              <a:pathLst>
                <a:path w="786" h="4323" extrusionOk="0">
                  <a:moveTo>
                    <a:pt x="0" y="1"/>
                  </a:moveTo>
                  <a:lnTo>
                    <a:pt x="0" y="4322"/>
                  </a:lnTo>
                  <a:lnTo>
                    <a:pt x="786" y="4322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8"/>
            <p:cNvSpPr/>
            <p:nvPr/>
          </p:nvSpPr>
          <p:spPr>
            <a:xfrm>
              <a:off x="6201338" y="1503553"/>
              <a:ext cx="74664" cy="124335"/>
            </a:xfrm>
            <a:custGeom>
              <a:avLst/>
              <a:gdLst/>
              <a:ahLst/>
              <a:cxnLst/>
              <a:rect l="l" t="t" r="r" b="b"/>
              <a:pathLst>
                <a:path w="1180" h="1965" extrusionOk="0">
                  <a:moveTo>
                    <a:pt x="1" y="1"/>
                  </a:moveTo>
                  <a:lnTo>
                    <a:pt x="1" y="1965"/>
                  </a:lnTo>
                  <a:lnTo>
                    <a:pt x="1179" y="1965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48"/>
          <p:cNvGrpSpPr/>
          <p:nvPr/>
        </p:nvGrpSpPr>
        <p:grpSpPr>
          <a:xfrm>
            <a:off x="6866221" y="1165525"/>
            <a:ext cx="424259" cy="424321"/>
            <a:chOff x="6866221" y="1241725"/>
            <a:chExt cx="424259" cy="424321"/>
          </a:xfrm>
        </p:grpSpPr>
        <p:sp>
          <p:nvSpPr>
            <p:cNvPr id="568" name="Google Shape;568;p48"/>
            <p:cNvSpPr/>
            <p:nvPr/>
          </p:nvSpPr>
          <p:spPr>
            <a:xfrm>
              <a:off x="6941580" y="1366881"/>
              <a:ext cx="74601" cy="24930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0" y="0"/>
                  </a:moveTo>
                  <a:lnTo>
                    <a:pt x="0" y="393"/>
                  </a:lnTo>
                  <a:lnTo>
                    <a:pt x="1179" y="393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8"/>
            <p:cNvSpPr/>
            <p:nvPr/>
          </p:nvSpPr>
          <p:spPr>
            <a:xfrm>
              <a:off x="6941580" y="1565751"/>
              <a:ext cx="174070" cy="24930"/>
            </a:xfrm>
            <a:custGeom>
              <a:avLst/>
              <a:gdLst/>
              <a:ahLst/>
              <a:cxnLst/>
              <a:rect l="l" t="t" r="r" b="b"/>
              <a:pathLst>
                <a:path w="2751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750" y="393"/>
                  </a:lnTo>
                  <a:lnTo>
                    <a:pt x="27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8"/>
            <p:cNvSpPr/>
            <p:nvPr/>
          </p:nvSpPr>
          <p:spPr>
            <a:xfrm>
              <a:off x="6991314" y="1466284"/>
              <a:ext cx="124335" cy="24930"/>
            </a:xfrm>
            <a:custGeom>
              <a:avLst/>
              <a:gdLst/>
              <a:ahLst/>
              <a:cxnLst/>
              <a:rect l="l" t="t" r="r" b="b"/>
              <a:pathLst>
                <a:path w="1965" h="394" extrusionOk="0">
                  <a:moveTo>
                    <a:pt x="0" y="1"/>
                  </a:moveTo>
                  <a:lnTo>
                    <a:pt x="0" y="394"/>
                  </a:lnTo>
                  <a:lnTo>
                    <a:pt x="1964" y="394"/>
                  </a:lnTo>
                  <a:lnTo>
                    <a:pt x="1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8"/>
            <p:cNvSpPr/>
            <p:nvPr/>
          </p:nvSpPr>
          <p:spPr>
            <a:xfrm>
              <a:off x="6866221" y="1241725"/>
              <a:ext cx="424259" cy="50620"/>
            </a:xfrm>
            <a:custGeom>
              <a:avLst/>
              <a:gdLst/>
              <a:ahLst/>
              <a:cxnLst/>
              <a:rect l="l" t="t" r="r" b="b"/>
              <a:pathLst>
                <a:path w="6705" h="800" extrusionOk="0">
                  <a:moveTo>
                    <a:pt x="0" y="1"/>
                  </a:moveTo>
                  <a:lnTo>
                    <a:pt x="0" y="800"/>
                  </a:lnTo>
                  <a:lnTo>
                    <a:pt x="6705" y="800"/>
                  </a:lnTo>
                  <a:lnTo>
                    <a:pt x="67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8"/>
            <p:cNvSpPr/>
            <p:nvPr/>
          </p:nvSpPr>
          <p:spPr>
            <a:xfrm>
              <a:off x="6866221" y="1317148"/>
              <a:ext cx="424259" cy="348898"/>
            </a:xfrm>
            <a:custGeom>
              <a:avLst/>
              <a:gdLst/>
              <a:ahLst/>
              <a:cxnLst/>
              <a:rect l="l" t="t" r="r" b="b"/>
              <a:pathLst>
                <a:path w="6705" h="5514" extrusionOk="0">
                  <a:moveTo>
                    <a:pt x="2763" y="394"/>
                  </a:moveTo>
                  <a:lnTo>
                    <a:pt x="2763" y="1572"/>
                  </a:lnTo>
                  <a:lnTo>
                    <a:pt x="798" y="1572"/>
                  </a:lnTo>
                  <a:lnTo>
                    <a:pt x="798" y="394"/>
                  </a:lnTo>
                  <a:close/>
                  <a:moveTo>
                    <a:pt x="4334" y="1965"/>
                  </a:moveTo>
                  <a:lnTo>
                    <a:pt x="4334" y="3143"/>
                  </a:lnTo>
                  <a:lnTo>
                    <a:pt x="1584" y="3143"/>
                  </a:lnTo>
                  <a:lnTo>
                    <a:pt x="1584" y="1965"/>
                  </a:lnTo>
                  <a:close/>
                  <a:moveTo>
                    <a:pt x="4334" y="3536"/>
                  </a:moveTo>
                  <a:lnTo>
                    <a:pt x="4334" y="4715"/>
                  </a:lnTo>
                  <a:lnTo>
                    <a:pt x="798" y="4715"/>
                  </a:lnTo>
                  <a:lnTo>
                    <a:pt x="798" y="3536"/>
                  </a:lnTo>
                  <a:close/>
                  <a:moveTo>
                    <a:pt x="3745" y="149"/>
                  </a:moveTo>
                  <a:lnTo>
                    <a:pt x="4381" y="785"/>
                  </a:lnTo>
                  <a:lnTo>
                    <a:pt x="5513" y="785"/>
                  </a:lnTo>
                  <a:lnTo>
                    <a:pt x="5513" y="3488"/>
                  </a:lnTo>
                  <a:lnTo>
                    <a:pt x="6150" y="4125"/>
                  </a:lnTo>
                  <a:lnTo>
                    <a:pt x="5317" y="4959"/>
                  </a:lnTo>
                  <a:lnTo>
                    <a:pt x="4484" y="4126"/>
                  </a:lnTo>
                  <a:lnTo>
                    <a:pt x="5120" y="3490"/>
                  </a:lnTo>
                  <a:lnTo>
                    <a:pt x="5120" y="1179"/>
                  </a:lnTo>
                  <a:lnTo>
                    <a:pt x="4381" y="1179"/>
                  </a:lnTo>
                  <a:lnTo>
                    <a:pt x="3745" y="1815"/>
                  </a:lnTo>
                  <a:lnTo>
                    <a:pt x="2913" y="982"/>
                  </a:lnTo>
                  <a:lnTo>
                    <a:pt x="3745" y="149"/>
                  </a:lnTo>
                  <a:close/>
                  <a:moveTo>
                    <a:pt x="0" y="1"/>
                  </a:moveTo>
                  <a:lnTo>
                    <a:pt x="0" y="5513"/>
                  </a:lnTo>
                  <a:lnTo>
                    <a:pt x="6705" y="5513"/>
                  </a:lnTo>
                  <a:lnTo>
                    <a:pt x="67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8"/>
            <p:cNvSpPr/>
            <p:nvPr/>
          </p:nvSpPr>
          <p:spPr>
            <a:xfrm>
              <a:off x="7085592" y="1361693"/>
              <a:ext cx="35181" cy="35181"/>
            </a:xfrm>
            <a:custGeom>
              <a:avLst/>
              <a:gdLst/>
              <a:ahLst/>
              <a:cxnLst/>
              <a:rect l="l" t="t" r="r" b="b"/>
              <a:pathLst>
                <a:path w="556" h="556" extrusionOk="0">
                  <a:moveTo>
                    <a:pt x="278" y="1"/>
                  </a:moveTo>
                  <a:lnTo>
                    <a:pt x="1" y="278"/>
                  </a:lnTo>
                  <a:lnTo>
                    <a:pt x="278" y="556"/>
                  </a:lnTo>
                  <a:lnTo>
                    <a:pt x="556" y="27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8"/>
            <p:cNvSpPr/>
            <p:nvPr/>
          </p:nvSpPr>
          <p:spPr>
            <a:xfrm>
              <a:off x="7185059" y="1560563"/>
              <a:ext cx="35181" cy="35181"/>
            </a:xfrm>
            <a:custGeom>
              <a:avLst/>
              <a:gdLst/>
              <a:ahLst/>
              <a:cxnLst/>
              <a:rect l="l" t="t" r="r" b="b"/>
              <a:pathLst>
                <a:path w="556" h="556" extrusionOk="0">
                  <a:moveTo>
                    <a:pt x="278" y="0"/>
                  </a:moveTo>
                  <a:lnTo>
                    <a:pt x="0" y="278"/>
                  </a:lnTo>
                  <a:lnTo>
                    <a:pt x="278" y="556"/>
                  </a:lnTo>
                  <a:lnTo>
                    <a:pt x="555" y="278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48"/>
          <p:cNvGrpSpPr/>
          <p:nvPr/>
        </p:nvGrpSpPr>
        <p:grpSpPr>
          <a:xfrm>
            <a:off x="7586532" y="1165525"/>
            <a:ext cx="414320" cy="424322"/>
            <a:chOff x="7586532" y="1241725"/>
            <a:chExt cx="414320" cy="424322"/>
          </a:xfrm>
        </p:grpSpPr>
        <p:sp>
          <p:nvSpPr>
            <p:cNvPr id="576" name="Google Shape;576;p48"/>
            <p:cNvSpPr/>
            <p:nvPr/>
          </p:nvSpPr>
          <p:spPr>
            <a:xfrm>
              <a:off x="7694225" y="1241725"/>
              <a:ext cx="223804" cy="424322"/>
            </a:xfrm>
            <a:custGeom>
              <a:avLst/>
              <a:gdLst/>
              <a:ahLst/>
              <a:cxnLst/>
              <a:rect l="l" t="t" r="r" b="b"/>
              <a:pathLst>
                <a:path w="3537" h="6706" extrusionOk="0">
                  <a:moveTo>
                    <a:pt x="1376" y="1"/>
                  </a:moveTo>
                  <a:lnTo>
                    <a:pt x="1376" y="6312"/>
                  </a:lnTo>
                  <a:lnTo>
                    <a:pt x="1" y="6312"/>
                  </a:lnTo>
                  <a:lnTo>
                    <a:pt x="1" y="6705"/>
                  </a:lnTo>
                  <a:lnTo>
                    <a:pt x="3536" y="6705"/>
                  </a:lnTo>
                  <a:lnTo>
                    <a:pt x="3536" y="6312"/>
                  </a:lnTo>
                  <a:lnTo>
                    <a:pt x="2162" y="6312"/>
                  </a:lnTo>
                  <a:lnTo>
                    <a:pt x="21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8"/>
            <p:cNvSpPr/>
            <p:nvPr/>
          </p:nvSpPr>
          <p:spPr>
            <a:xfrm>
              <a:off x="7855826" y="1342015"/>
              <a:ext cx="145026" cy="99468"/>
            </a:xfrm>
            <a:custGeom>
              <a:avLst/>
              <a:gdLst/>
              <a:ahLst/>
              <a:cxnLst/>
              <a:rect l="l" t="t" r="r" b="b"/>
              <a:pathLst>
                <a:path w="2292" h="1572" extrusionOk="0">
                  <a:moveTo>
                    <a:pt x="1" y="1"/>
                  </a:moveTo>
                  <a:lnTo>
                    <a:pt x="1" y="1572"/>
                  </a:lnTo>
                  <a:lnTo>
                    <a:pt x="1244" y="1572"/>
                  </a:lnTo>
                  <a:lnTo>
                    <a:pt x="2292" y="786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8"/>
            <p:cNvSpPr/>
            <p:nvPr/>
          </p:nvSpPr>
          <p:spPr>
            <a:xfrm>
              <a:off x="7636266" y="1416614"/>
              <a:ext cx="120223" cy="99468"/>
            </a:xfrm>
            <a:custGeom>
              <a:avLst/>
              <a:gdLst/>
              <a:ahLst/>
              <a:cxnLst/>
              <a:rect l="l" t="t" r="r" b="b"/>
              <a:pathLst>
                <a:path w="1900" h="1572" extrusionOk="0">
                  <a:moveTo>
                    <a:pt x="1048" y="0"/>
                  </a:moveTo>
                  <a:lnTo>
                    <a:pt x="0" y="786"/>
                  </a:lnTo>
                  <a:lnTo>
                    <a:pt x="1048" y="1571"/>
                  </a:lnTo>
                  <a:lnTo>
                    <a:pt x="1899" y="1571"/>
                  </a:lnTo>
                  <a:lnTo>
                    <a:pt x="18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8"/>
            <p:cNvSpPr/>
            <p:nvPr/>
          </p:nvSpPr>
          <p:spPr>
            <a:xfrm>
              <a:off x="7586532" y="1267415"/>
              <a:ext cx="169957" cy="99532"/>
            </a:xfrm>
            <a:custGeom>
              <a:avLst/>
              <a:gdLst/>
              <a:ahLst/>
              <a:cxnLst/>
              <a:rect l="l" t="t" r="r" b="b"/>
              <a:pathLst>
                <a:path w="2686" h="1573" extrusionOk="0">
                  <a:moveTo>
                    <a:pt x="1048" y="1"/>
                  </a:moveTo>
                  <a:lnTo>
                    <a:pt x="0" y="787"/>
                  </a:lnTo>
                  <a:lnTo>
                    <a:pt x="1048" y="1572"/>
                  </a:lnTo>
                  <a:lnTo>
                    <a:pt x="2685" y="1572"/>
                  </a:lnTo>
                  <a:lnTo>
                    <a:pt x="26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" name="Google Shape;580;p48"/>
          <p:cNvSpPr/>
          <p:nvPr/>
        </p:nvSpPr>
        <p:spPr>
          <a:xfrm>
            <a:off x="1143150" y="1975432"/>
            <a:ext cx="424322" cy="273475"/>
          </a:xfrm>
          <a:custGeom>
            <a:avLst/>
            <a:gdLst/>
            <a:ahLst/>
            <a:cxnLst/>
            <a:rect l="l" t="t" r="r" b="b"/>
            <a:pathLst>
              <a:path w="6706" h="4322" extrusionOk="0">
                <a:moveTo>
                  <a:pt x="1193" y="0"/>
                </a:moveTo>
                <a:lnTo>
                  <a:pt x="1193" y="1417"/>
                </a:lnTo>
                <a:lnTo>
                  <a:pt x="1019" y="1375"/>
                </a:lnTo>
                <a:cubicBezTo>
                  <a:pt x="952" y="1358"/>
                  <a:pt x="886" y="1350"/>
                  <a:pt x="820" y="1350"/>
                </a:cubicBezTo>
                <a:cubicBezTo>
                  <a:pt x="383" y="1350"/>
                  <a:pt x="1" y="1704"/>
                  <a:pt x="1" y="2160"/>
                </a:cubicBezTo>
                <a:cubicBezTo>
                  <a:pt x="1" y="2619"/>
                  <a:pt x="385" y="2971"/>
                  <a:pt x="821" y="2971"/>
                </a:cubicBezTo>
                <a:cubicBezTo>
                  <a:pt x="887" y="2971"/>
                  <a:pt x="954" y="2963"/>
                  <a:pt x="1021" y="2946"/>
                </a:cubicBezTo>
                <a:lnTo>
                  <a:pt x="1193" y="2903"/>
                </a:lnTo>
                <a:lnTo>
                  <a:pt x="1193" y="4321"/>
                </a:lnTo>
                <a:lnTo>
                  <a:pt x="2610" y="4321"/>
                </a:lnTo>
                <a:lnTo>
                  <a:pt x="2567" y="4149"/>
                </a:lnTo>
                <a:cubicBezTo>
                  <a:pt x="2436" y="3622"/>
                  <a:pt x="2847" y="3156"/>
                  <a:pt x="3315" y="3156"/>
                </a:cubicBezTo>
                <a:cubicBezTo>
                  <a:pt x="3349" y="3156"/>
                  <a:pt x="3384" y="3159"/>
                  <a:pt x="3419" y="3164"/>
                </a:cubicBezTo>
                <a:cubicBezTo>
                  <a:pt x="3972" y="3206"/>
                  <a:pt x="4250" y="3701"/>
                  <a:pt x="4139" y="4149"/>
                </a:cubicBezTo>
                <a:lnTo>
                  <a:pt x="4096" y="4321"/>
                </a:lnTo>
                <a:lnTo>
                  <a:pt x="5514" y="4321"/>
                </a:lnTo>
                <a:lnTo>
                  <a:pt x="5514" y="2903"/>
                </a:lnTo>
                <a:lnTo>
                  <a:pt x="5687" y="2946"/>
                </a:lnTo>
                <a:cubicBezTo>
                  <a:pt x="5754" y="2962"/>
                  <a:pt x="5820" y="2970"/>
                  <a:pt x="5886" y="2970"/>
                </a:cubicBezTo>
                <a:cubicBezTo>
                  <a:pt x="6323" y="2970"/>
                  <a:pt x="6705" y="2619"/>
                  <a:pt x="6705" y="2160"/>
                </a:cubicBezTo>
                <a:cubicBezTo>
                  <a:pt x="6705" y="1702"/>
                  <a:pt x="6320" y="1350"/>
                  <a:pt x="5883" y="1350"/>
                </a:cubicBezTo>
                <a:cubicBezTo>
                  <a:pt x="5818" y="1350"/>
                  <a:pt x="5751" y="1358"/>
                  <a:pt x="5685" y="1375"/>
                </a:cubicBezTo>
                <a:lnTo>
                  <a:pt x="5512" y="1417"/>
                </a:lnTo>
                <a:lnTo>
                  <a:pt x="5512" y="0"/>
                </a:lnTo>
                <a:lnTo>
                  <a:pt x="4095" y="0"/>
                </a:lnTo>
                <a:lnTo>
                  <a:pt x="4138" y="173"/>
                </a:lnTo>
                <a:cubicBezTo>
                  <a:pt x="4266" y="684"/>
                  <a:pt x="3878" y="1179"/>
                  <a:pt x="3352" y="1179"/>
                </a:cubicBezTo>
                <a:cubicBezTo>
                  <a:pt x="2824" y="1179"/>
                  <a:pt x="2440" y="683"/>
                  <a:pt x="2566" y="173"/>
                </a:cubicBezTo>
                <a:lnTo>
                  <a:pt x="260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" name="Google Shape;581;p48"/>
          <p:cNvGrpSpPr/>
          <p:nvPr/>
        </p:nvGrpSpPr>
        <p:grpSpPr>
          <a:xfrm>
            <a:off x="1858526" y="1899946"/>
            <a:ext cx="424322" cy="424317"/>
            <a:chOff x="1858526" y="1976146"/>
            <a:chExt cx="424322" cy="424317"/>
          </a:xfrm>
        </p:grpSpPr>
        <p:sp>
          <p:nvSpPr>
            <p:cNvPr id="582" name="Google Shape;582;p48"/>
            <p:cNvSpPr/>
            <p:nvPr/>
          </p:nvSpPr>
          <p:spPr>
            <a:xfrm>
              <a:off x="2008549" y="2276128"/>
              <a:ext cx="124335" cy="12433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3" y="0"/>
                  </a:moveTo>
                  <a:cubicBezTo>
                    <a:pt x="440" y="0"/>
                    <a:pt x="0" y="440"/>
                    <a:pt x="0" y="983"/>
                  </a:cubicBezTo>
                  <a:cubicBezTo>
                    <a:pt x="0" y="1525"/>
                    <a:pt x="440" y="1965"/>
                    <a:pt x="983" y="1965"/>
                  </a:cubicBezTo>
                  <a:cubicBezTo>
                    <a:pt x="1524" y="1965"/>
                    <a:pt x="1964" y="1525"/>
                    <a:pt x="1964" y="983"/>
                  </a:cubicBezTo>
                  <a:cubicBezTo>
                    <a:pt x="1964" y="441"/>
                    <a:pt x="1523" y="0"/>
                    <a:pt x="9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8"/>
            <p:cNvSpPr/>
            <p:nvPr/>
          </p:nvSpPr>
          <p:spPr>
            <a:xfrm>
              <a:off x="1858526" y="1976146"/>
              <a:ext cx="424322" cy="287458"/>
            </a:xfrm>
            <a:custGeom>
              <a:avLst/>
              <a:gdLst/>
              <a:ahLst/>
              <a:cxnLst/>
              <a:rect l="l" t="t" r="r" b="b"/>
              <a:pathLst>
                <a:path w="6706" h="4543" extrusionOk="0">
                  <a:moveTo>
                    <a:pt x="3353" y="1"/>
                  </a:moveTo>
                  <a:lnTo>
                    <a:pt x="2177" y="1586"/>
                  </a:lnTo>
                  <a:lnTo>
                    <a:pt x="2764" y="1586"/>
                  </a:lnTo>
                  <a:lnTo>
                    <a:pt x="2764" y="2883"/>
                  </a:lnTo>
                  <a:cubicBezTo>
                    <a:pt x="2574" y="2814"/>
                    <a:pt x="2376" y="2777"/>
                    <a:pt x="2174" y="2777"/>
                  </a:cubicBezTo>
                  <a:lnTo>
                    <a:pt x="1585" y="2777"/>
                  </a:lnTo>
                  <a:lnTo>
                    <a:pt x="1585" y="2190"/>
                  </a:lnTo>
                  <a:lnTo>
                    <a:pt x="0" y="3367"/>
                  </a:lnTo>
                  <a:lnTo>
                    <a:pt x="1585" y="4542"/>
                  </a:lnTo>
                  <a:lnTo>
                    <a:pt x="1585" y="3956"/>
                  </a:lnTo>
                  <a:lnTo>
                    <a:pt x="2174" y="3956"/>
                  </a:lnTo>
                  <a:cubicBezTo>
                    <a:pt x="2481" y="3956"/>
                    <a:pt x="2730" y="4191"/>
                    <a:pt x="2759" y="4490"/>
                  </a:cubicBezTo>
                  <a:cubicBezTo>
                    <a:pt x="2939" y="4402"/>
                    <a:pt x="3140" y="4348"/>
                    <a:pt x="3353" y="4348"/>
                  </a:cubicBezTo>
                  <a:cubicBezTo>
                    <a:pt x="3565" y="4348"/>
                    <a:pt x="3763" y="4401"/>
                    <a:pt x="3943" y="4486"/>
                  </a:cubicBezTo>
                  <a:lnTo>
                    <a:pt x="3943" y="3956"/>
                  </a:lnTo>
                  <a:cubicBezTo>
                    <a:pt x="3943" y="3522"/>
                    <a:pt x="4295" y="3170"/>
                    <a:pt x="4728" y="3170"/>
                  </a:cubicBezTo>
                  <a:lnTo>
                    <a:pt x="5121" y="3170"/>
                  </a:lnTo>
                  <a:lnTo>
                    <a:pt x="5121" y="3757"/>
                  </a:lnTo>
                  <a:lnTo>
                    <a:pt x="6705" y="2581"/>
                  </a:lnTo>
                  <a:lnTo>
                    <a:pt x="5121" y="1405"/>
                  </a:lnTo>
                  <a:lnTo>
                    <a:pt x="5121" y="1991"/>
                  </a:lnTo>
                  <a:lnTo>
                    <a:pt x="4728" y="1991"/>
                  </a:lnTo>
                  <a:cubicBezTo>
                    <a:pt x="4456" y="1991"/>
                    <a:pt x="4189" y="2048"/>
                    <a:pt x="3943" y="2157"/>
                  </a:cubicBezTo>
                  <a:lnTo>
                    <a:pt x="3943" y="1586"/>
                  </a:lnTo>
                  <a:lnTo>
                    <a:pt x="4529" y="1586"/>
                  </a:lnTo>
                  <a:lnTo>
                    <a:pt x="33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" name="Google Shape;584;p48"/>
          <p:cNvGrpSpPr/>
          <p:nvPr/>
        </p:nvGrpSpPr>
        <p:grpSpPr>
          <a:xfrm>
            <a:off x="2573902" y="1974925"/>
            <a:ext cx="424318" cy="273728"/>
            <a:chOff x="2573902" y="2051125"/>
            <a:chExt cx="424318" cy="273728"/>
          </a:xfrm>
        </p:grpSpPr>
        <p:sp>
          <p:nvSpPr>
            <p:cNvPr id="585" name="Google Shape;585;p48"/>
            <p:cNvSpPr/>
            <p:nvPr/>
          </p:nvSpPr>
          <p:spPr>
            <a:xfrm>
              <a:off x="2851865" y="2138507"/>
              <a:ext cx="146355" cy="99468"/>
            </a:xfrm>
            <a:custGeom>
              <a:avLst/>
              <a:gdLst/>
              <a:ahLst/>
              <a:cxnLst/>
              <a:rect l="l" t="t" r="r" b="b"/>
              <a:pathLst>
                <a:path w="2313" h="1572" extrusionOk="0">
                  <a:moveTo>
                    <a:pt x="1318" y="0"/>
                  </a:moveTo>
                  <a:cubicBezTo>
                    <a:pt x="959" y="0"/>
                    <a:pt x="671" y="280"/>
                    <a:pt x="507" y="483"/>
                  </a:cubicBezTo>
                  <a:lnTo>
                    <a:pt x="278" y="254"/>
                  </a:lnTo>
                  <a:lnTo>
                    <a:pt x="1" y="532"/>
                  </a:lnTo>
                  <a:lnTo>
                    <a:pt x="254" y="786"/>
                  </a:lnTo>
                  <a:lnTo>
                    <a:pt x="1" y="1040"/>
                  </a:lnTo>
                  <a:lnTo>
                    <a:pt x="278" y="1317"/>
                  </a:lnTo>
                  <a:lnTo>
                    <a:pt x="507" y="1089"/>
                  </a:lnTo>
                  <a:cubicBezTo>
                    <a:pt x="671" y="1293"/>
                    <a:pt x="959" y="1572"/>
                    <a:pt x="1318" y="1572"/>
                  </a:cubicBezTo>
                  <a:cubicBezTo>
                    <a:pt x="1759" y="1572"/>
                    <a:pt x="2085" y="1167"/>
                    <a:pt x="2313" y="786"/>
                  </a:cubicBezTo>
                  <a:cubicBezTo>
                    <a:pt x="2085" y="406"/>
                    <a:pt x="1758" y="0"/>
                    <a:pt x="13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8"/>
            <p:cNvSpPr/>
            <p:nvPr/>
          </p:nvSpPr>
          <p:spPr>
            <a:xfrm>
              <a:off x="2573902" y="2051125"/>
              <a:ext cx="317640" cy="273728"/>
            </a:xfrm>
            <a:custGeom>
              <a:avLst/>
              <a:gdLst/>
              <a:ahLst/>
              <a:cxnLst/>
              <a:rect l="l" t="t" r="r" b="b"/>
              <a:pathLst>
                <a:path w="5020" h="4326" extrusionOk="0">
                  <a:moveTo>
                    <a:pt x="3352" y="711"/>
                  </a:moveTo>
                  <a:lnTo>
                    <a:pt x="3630" y="989"/>
                  </a:lnTo>
                  <a:lnTo>
                    <a:pt x="3352" y="1266"/>
                  </a:lnTo>
                  <a:lnTo>
                    <a:pt x="3075" y="989"/>
                  </a:lnTo>
                  <a:lnTo>
                    <a:pt x="3352" y="711"/>
                  </a:lnTo>
                  <a:close/>
                  <a:moveTo>
                    <a:pt x="2625" y="1439"/>
                  </a:moveTo>
                  <a:lnTo>
                    <a:pt x="2903" y="1717"/>
                  </a:lnTo>
                  <a:lnTo>
                    <a:pt x="2453" y="2167"/>
                  </a:lnTo>
                  <a:lnTo>
                    <a:pt x="2903" y="2618"/>
                  </a:lnTo>
                  <a:lnTo>
                    <a:pt x="2625" y="2895"/>
                  </a:lnTo>
                  <a:lnTo>
                    <a:pt x="1897" y="2167"/>
                  </a:lnTo>
                  <a:lnTo>
                    <a:pt x="2625" y="1439"/>
                  </a:lnTo>
                  <a:close/>
                  <a:moveTo>
                    <a:pt x="3349" y="1"/>
                  </a:moveTo>
                  <a:cubicBezTo>
                    <a:pt x="3091" y="1"/>
                    <a:pt x="2835" y="51"/>
                    <a:pt x="2583" y="146"/>
                  </a:cubicBezTo>
                  <a:cubicBezTo>
                    <a:pt x="2011" y="364"/>
                    <a:pt x="1532" y="818"/>
                    <a:pt x="1311" y="1488"/>
                  </a:cubicBezTo>
                  <a:cubicBezTo>
                    <a:pt x="1131" y="1302"/>
                    <a:pt x="881" y="1183"/>
                    <a:pt x="602" y="1183"/>
                  </a:cubicBezTo>
                  <a:lnTo>
                    <a:pt x="0" y="1183"/>
                  </a:lnTo>
                  <a:lnTo>
                    <a:pt x="520" y="2166"/>
                  </a:lnTo>
                  <a:lnTo>
                    <a:pt x="0" y="3148"/>
                  </a:lnTo>
                  <a:lnTo>
                    <a:pt x="602" y="3148"/>
                  </a:lnTo>
                  <a:cubicBezTo>
                    <a:pt x="881" y="3148"/>
                    <a:pt x="1131" y="3030"/>
                    <a:pt x="1311" y="2843"/>
                  </a:cubicBezTo>
                  <a:cubicBezTo>
                    <a:pt x="1621" y="3786"/>
                    <a:pt x="2467" y="4325"/>
                    <a:pt x="3352" y="4325"/>
                  </a:cubicBezTo>
                  <a:cubicBezTo>
                    <a:pt x="4083" y="4325"/>
                    <a:pt x="4556" y="4017"/>
                    <a:pt x="5019" y="3555"/>
                  </a:cubicBezTo>
                  <a:lnTo>
                    <a:pt x="3630" y="2165"/>
                  </a:lnTo>
                  <a:lnTo>
                    <a:pt x="5019" y="778"/>
                  </a:lnTo>
                  <a:cubicBezTo>
                    <a:pt x="4483" y="241"/>
                    <a:pt x="3913" y="1"/>
                    <a:pt x="33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48"/>
          <p:cNvGrpSpPr/>
          <p:nvPr/>
        </p:nvGrpSpPr>
        <p:grpSpPr>
          <a:xfrm>
            <a:off x="3289341" y="1899946"/>
            <a:ext cx="424190" cy="424316"/>
            <a:chOff x="3289341" y="1976146"/>
            <a:chExt cx="424190" cy="424316"/>
          </a:xfrm>
        </p:grpSpPr>
        <p:sp>
          <p:nvSpPr>
            <p:cNvPr id="588" name="Google Shape;588;p48"/>
            <p:cNvSpPr/>
            <p:nvPr/>
          </p:nvSpPr>
          <p:spPr>
            <a:xfrm>
              <a:off x="3677021" y="2137747"/>
              <a:ext cx="36510" cy="24930"/>
            </a:xfrm>
            <a:custGeom>
              <a:avLst/>
              <a:gdLst/>
              <a:ahLst/>
              <a:cxnLst/>
              <a:rect l="l" t="t" r="r" b="b"/>
              <a:pathLst>
                <a:path w="577" h="394" extrusionOk="0">
                  <a:moveTo>
                    <a:pt x="130" y="1"/>
                  </a:moveTo>
                  <a:lnTo>
                    <a:pt x="0" y="197"/>
                  </a:lnTo>
                  <a:lnTo>
                    <a:pt x="130" y="394"/>
                  </a:lnTo>
                  <a:lnTo>
                    <a:pt x="576" y="394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8"/>
            <p:cNvSpPr/>
            <p:nvPr/>
          </p:nvSpPr>
          <p:spPr>
            <a:xfrm>
              <a:off x="3336227" y="2315484"/>
              <a:ext cx="254112" cy="84978"/>
            </a:xfrm>
            <a:custGeom>
              <a:avLst/>
              <a:gdLst/>
              <a:ahLst/>
              <a:cxnLst/>
              <a:rect l="l" t="t" r="r" b="b"/>
              <a:pathLst>
                <a:path w="4016" h="1343" extrusionOk="0">
                  <a:moveTo>
                    <a:pt x="263" y="1"/>
                  </a:moveTo>
                  <a:lnTo>
                    <a:pt x="1" y="1343"/>
                  </a:lnTo>
                  <a:lnTo>
                    <a:pt x="1473" y="1343"/>
                  </a:lnTo>
                  <a:lnTo>
                    <a:pt x="1572" y="950"/>
                  </a:lnTo>
                  <a:lnTo>
                    <a:pt x="2445" y="950"/>
                  </a:lnTo>
                  <a:lnTo>
                    <a:pt x="2542" y="1343"/>
                  </a:lnTo>
                  <a:lnTo>
                    <a:pt x="4016" y="1343"/>
                  </a:lnTo>
                  <a:lnTo>
                    <a:pt x="3754" y="6"/>
                  </a:lnTo>
                  <a:cubicBezTo>
                    <a:pt x="3252" y="341"/>
                    <a:pt x="2650" y="531"/>
                    <a:pt x="2008" y="531"/>
                  </a:cubicBezTo>
                  <a:cubicBezTo>
                    <a:pt x="1362" y="531"/>
                    <a:pt x="763" y="335"/>
                    <a:pt x="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8"/>
            <p:cNvSpPr/>
            <p:nvPr/>
          </p:nvSpPr>
          <p:spPr>
            <a:xfrm>
              <a:off x="3289341" y="1976146"/>
              <a:ext cx="330928" cy="348076"/>
            </a:xfrm>
            <a:custGeom>
              <a:avLst/>
              <a:gdLst/>
              <a:ahLst/>
              <a:cxnLst/>
              <a:rect l="l" t="t" r="r" b="b"/>
              <a:pathLst>
                <a:path w="5230" h="5501" extrusionOk="0">
                  <a:moveTo>
                    <a:pt x="2751" y="1"/>
                  </a:moveTo>
                  <a:cubicBezTo>
                    <a:pt x="1234" y="1"/>
                    <a:pt x="1" y="1235"/>
                    <a:pt x="1" y="2751"/>
                  </a:cubicBezTo>
                  <a:cubicBezTo>
                    <a:pt x="1" y="4268"/>
                    <a:pt x="1234" y="5501"/>
                    <a:pt x="2751" y="5501"/>
                  </a:cubicBezTo>
                  <a:cubicBezTo>
                    <a:pt x="3835" y="5501"/>
                    <a:pt x="4783" y="4875"/>
                    <a:pt x="5229" y="3929"/>
                  </a:cubicBezTo>
                  <a:lnTo>
                    <a:pt x="4399" y="3929"/>
                  </a:lnTo>
                  <a:lnTo>
                    <a:pt x="4356" y="3865"/>
                  </a:lnTo>
                  <a:cubicBezTo>
                    <a:pt x="3997" y="4379"/>
                    <a:pt x="3407" y="4715"/>
                    <a:pt x="2751" y="4715"/>
                  </a:cubicBezTo>
                  <a:cubicBezTo>
                    <a:pt x="1668" y="4715"/>
                    <a:pt x="787" y="3834"/>
                    <a:pt x="787" y="2751"/>
                  </a:cubicBezTo>
                  <a:cubicBezTo>
                    <a:pt x="787" y="1668"/>
                    <a:pt x="1668" y="787"/>
                    <a:pt x="2751" y="787"/>
                  </a:cubicBezTo>
                  <a:cubicBezTo>
                    <a:pt x="3407" y="787"/>
                    <a:pt x="3997" y="1125"/>
                    <a:pt x="4356" y="1636"/>
                  </a:cubicBezTo>
                  <a:lnTo>
                    <a:pt x="4399" y="1572"/>
                  </a:lnTo>
                  <a:lnTo>
                    <a:pt x="5229" y="1572"/>
                  </a:lnTo>
                  <a:cubicBezTo>
                    <a:pt x="4783" y="627"/>
                    <a:pt x="3833" y="1"/>
                    <a:pt x="27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8"/>
            <p:cNvSpPr/>
            <p:nvPr/>
          </p:nvSpPr>
          <p:spPr>
            <a:xfrm>
              <a:off x="3363815" y="2050746"/>
              <a:ext cx="186345" cy="198937"/>
            </a:xfrm>
            <a:custGeom>
              <a:avLst/>
              <a:gdLst/>
              <a:ahLst/>
              <a:cxnLst/>
              <a:rect l="l" t="t" r="r" b="b"/>
              <a:pathLst>
                <a:path w="2945" h="3144" extrusionOk="0">
                  <a:moveTo>
                    <a:pt x="1572" y="0"/>
                  </a:moveTo>
                  <a:cubicBezTo>
                    <a:pt x="705" y="0"/>
                    <a:pt x="0" y="705"/>
                    <a:pt x="0" y="1572"/>
                  </a:cubicBezTo>
                  <a:cubicBezTo>
                    <a:pt x="0" y="2439"/>
                    <a:pt x="705" y="3143"/>
                    <a:pt x="1572" y="3143"/>
                  </a:cubicBezTo>
                  <a:cubicBezTo>
                    <a:pt x="2151" y="3143"/>
                    <a:pt x="2672" y="2818"/>
                    <a:pt x="2944" y="2336"/>
                  </a:cubicBezTo>
                  <a:lnTo>
                    <a:pt x="2685" y="1945"/>
                  </a:lnTo>
                  <a:cubicBezTo>
                    <a:pt x="2528" y="2411"/>
                    <a:pt x="2092" y="2750"/>
                    <a:pt x="1574" y="2750"/>
                  </a:cubicBezTo>
                  <a:cubicBezTo>
                    <a:pt x="924" y="2750"/>
                    <a:pt x="395" y="2221"/>
                    <a:pt x="395" y="1572"/>
                  </a:cubicBezTo>
                  <a:cubicBezTo>
                    <a:pt x="395" y="922"/>
                    <a:pt x="924" y="393"/>
                    <a:pt x="1574" y="393"/>
                  </a:cubicBezTo>
                  <a:cubicBezTo>
                    <a:pt x="2092" y="393"/>
                    <a:pt x="2528" y="733"/>
                    <a:pt x="2685" y="1199"/>
                  </a:cubicBezTo>
                  <a:lnTo>
                    <a:pt x="2944" y="808"/>
                  </a:lnTo>
                  <a:cubicBezTo>
                    <a:pt x="2672" y="324"/>
                    <a:pt x="2151" y="0"/>
                    <a:pt x="1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8"/>
            <p:cNvSpPr/>
            <p:nvPr/>
          </p:nvSpPr>
          <p:spPr>
            <a:xfrm>
              <a:off x="3413485" y="2100479"/>
              <a:ext cx="97823" cy="99468"/>
            </a:xfrm>
            <a:custGeom>
              <a:avLst/>
              <a:gdLst/>
              <a:ahLst/>
              <a:cxnLst/>
              <a:rect l="l" t="t" r="r" b="b"/>
              <a:pathLst>
                <a:path w="1546" h="1572" extrusionOk="0">
                  <a:moveTo>
                    <a:pt x="787" y="0"/>
                  </a:moveTo>
                  <a:cubicBezTo>
                    <a:pt x="354" y="0"/>
                    <a:pt x="1" y="352"/>
                    <a:pt x="1" y="786"/>
                  </a:cubicBezTo>
                  <a:cubicBezTo>
                    <a:pt x="1" y="1220"/>
                    <a:pt x="354" y="1572"/>
                    <a:pt x="787" y="1572"/>
                  </a:cubicBezTo>
                  <a:cubicBezTo>
                    <a:pt x="1152" y="1572"/>
                    <a:pt x="1457" y="1320"/>
                    <a:pt x="1545" y="983"/>
                  </a:cubicBezTo>
                  <a:lnTo>
                    <a:pt x="1120" y="983"/>
                  </a:lnTo>
                  <a:cubicBezTo>
                    <a:pt x="1052" y="1098"/>
                    <a:pt x="931" y="1179"/>
                    <a:pt x="787" y="1179"/>
                  </a:cubicBezTo>
                  <a:cubicBezTo>
                    <a:pt x="571" y="1179"/>
                    <a:pt x="394" y="1002"/>
                    <a:pt x="394" y="786"/>
                  </a:cubicBezTo>
                  <a:cubicBezTo>
                    <a:pt x="394" y="570"/>
                    <a:pt x="571" y="393"/>
                    <a:pt x="787" y="393"/>
                  </a:cubicBezTo>
                  <a:cubicBezTo>
                    <a:pt x="931" y="393"/>
                    <a:pt x="1052" y="475"/>
                    <a:pt x="1120" y="590"/>
                  </a:cubicBezTo>
                  <a:lnTo>
                    <a:pt x="1545" y="590"/>
                  </a:lnTo>
                  <a:cubicBezTo>
                    <a:pt x="1457" y="252"/>
                    <a:pt x="1152" y="0"/>
                    <a:pt x="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8"/>
            <p:cNvSpPr/>
            <p:nvPr/>
          </p:nvSpPr>
          <p:spPr>
            <a:xfrm>
              <a:off x="3547752" y="2100479"/>
              <a:ext cx="162364" cy="99468"/>
            </a:xfrm>
            <a:custGeom>
              <a:avLst/>
              <a:gdLst/>
              <a:ahLst/>
              <a:cxnLst/>
              <a:rect l="l" t="t" r="r" b="b"/>
              <a:pathLst>
                <a:path w="2566" h="1572" extrusionOk="0">
                  <a:moveTo>
                    <a:pt x="523" y="0"/>
                  </a:moveTo>
                  <a:lnTo>
                    <a:pt x="0" y="786"/>
                  </a:lnTo>
                  <a:lnTo>
                    <a:pt x="523" y="1572"/>
                  </a:lnTo>
                  <a:lnTo>
                    <a:pt x="2566" y="1572"/>
                  </a:lnTo>
                  <a:lnTo>
                    <a:pt x="2173" y="983"/>
                  </a:lnTo>
                  <a:lnTo>
                    <a:pt x="1415" y="983"/>
                  </a:lnTo>
                  <a:lnTo>
                    <a:pt x="1415" y="590"/>
                  </a:lnTo>
                  <a:lnTo>
                    <a:pt x="2173" y="590"/>
                  </a:lnTo>
                  <a:lnTo>
                    <a:pt x="25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" name="Google Shape;594;p48"/>
          <p:cNvGrpSpPr/>
          <p:nvPr/>
        </p:nvGrpSpPr>
        <p:grpSpPr>
          <a:xfrm>
            <a:off x="4004654" y="1899946"/>
            <a:ext cx="424317" cy="424317"/>
            <a:chOff x="4004654" y="1976146"/>
            <a:chExt cx="424317" cy="424317"/>
          </a:xfrm>
        </p:grpSpPr>
        <p:sp>
          <p:nvSpPr>
            <p:cNvPr id="595" name="Google Shape;595;p48"/>
            <p:cNvSpPr/>
            <p:nvPr/>
          </p:nvSpPr>
          <p:spPr>
            <a:xfrm>
              <a:off x="4004654" y="2280747"/>
              <a:ext cx="131612" cy="119716"/>
            </a:xfrm>
            <a:custGeom>
              <a:avLst/>
              <a:gdLst/>
              <a:ahLst/>
              <a:cxnLst/>
              <a:rect l="l" t="t" r="r" b="b"/>
              <a:pathLst>
                <a:path w="2080" h="1892" extrusionOk="0">
                  <a:moveTo>
                    <a:pt x="1062" y="1"/>
                  </a:moveTo>
                  <a:cubicBezTo>
                    <a:pt x="728" y="1"/>
                    <a:pt x="399" y="202"/>
                    <a:pt x="270" y="559"/>
                  </a:cubicBezTo>
                  <a:cubicBezTo>
                    <a:pt x="139" y="917"/>
                    <a:pt x="65" y="1306"/>
                    <a:pt x="28" y="1647"/>
                  </a:cubicBezTo>
                  <a:lnTo>
                    <a:pt x="0" y="1892"/>
                  </a:lnTo>
                  <a:lnTo>
                    <a:pt x="244" y="1864"/>
                  </a:lnTo>
                  <a:cubicBezTo>
                    <a:pt x="587" y="1826"/>
                    <a:pt x="976" y="1751"/>
                    <a:pt x="1333" y="1621"/>
                  </a:cubicBezTo>
                  <a:cubicBezTo>
                    <a:pt x="1909" y="1412"/>
                    <a:pt x="2080" y="678"/>
                    <a:pt x="1646" y="245"/>
                  </a:cubicBezTo>
                  <a:cubicBezTo>
                    <a:pt x="1480" y="79"/>
                    <a:pt x="1270" y="1"/>
                    <a:pt x="10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8"/>
            <p:cNvSpPr/>
            <p:nvPr/>
          </p:nvSpPr>
          <p:spPr>
            <a:xfrm>
              <a:off x="4082544" y="2217093"/>
              <a:ext cx="105543" cy="105543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278" y="1"/>
                  </a:moveTo>
                  <a:lnTo>
                    <a:pt x="0" y="279"/>
                  </a:lnTo>
                  <a:lnTo>
                    <a:pt x="1390" y="1668"/>
                  </a:lnTo>
                  <a:lnTo>
                    <a:pt x="1667" y="1390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8"/>
            <p:cNvSpPr/>
            <p:nvPr/>
          </p:nvSpPr>
          <p:spPr>
            <a:xfrm>
              <a:off x="4231048" y="2121992"/>
              <a:ext cx="54543" cy="49671"/>
            </a:xfrm>
            <a:custGeom>
              <a:avLst/>
              <a:gdLst/>
              <a:ahLst/>
              <a:cxnLst/>
              <a:rect l="l" t="t" r="r" b="b"/>
              <a:pathLst>
                <a:path w="862" h="785" extrusionOk="0">
                  <a:moveTo>
                    <a:pt x="431" y="0"/>
                  </a:moveTo>
                  <a:cubicBezTo>
                    <a:pt x="330" y="0"/>
                    <a:pt x="229" y="38"/>
                    <a:pt x="153" y="115"/>
                  </a:cubicBezTo>
                  <a:cubicBezTo>
                    <a:pt x="0" y="268"/>
                    <a:pt x="0" y="517"/>
                    <a:pt x="153" y="670"/>
                  </a:cubicBezTo>
                  <a:cubicBezTo>
                    <a:pt x="229" y="746"/>
                    <a:pt x="330" y="785"/>
                    <a:pt x="431" y="785"/>
                  </a:cubicBezTo>
                  <a:cubicBezTo>
                    <a:pt x="532" y="785"/>
                    <a:pt x="632" y="746"/>
                    <a:pt x="708" y="670"/>
                  </a:cubicBezTo>
                  <a:cubicBezTo>
                    <a:pt x="861" y="517"/>
                    <a:pt x="861" y="268"/>
                    <a:pt x="708" y="115"/>
                  </a:cubicBezTo>
                  <a:cubicBezTo>
                    <a:pt x="632" y="38"/>
                    <a:pt x="531" y="0"/>
                    <a:pt x="4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8"/>
            <p:cNvSpPr/>
            <p:nvPr/>
          </p:nvSpPr>
          <p:spPr>
            <a:xfrm>
              <a:off x="4305206" y="1976146"/>
              <a:ext cx="123766" cy="124019"/>
            </a:xfrm>
            <a:custGeom>
              <a:avLst/>
              <a:gdLst/>
              <a:ahLst/>
              <a:cxnLst/>
              <a:rect l="l" t="t" r="r" b="b"/>
              <a:pathLst>
                <a:path w="1956" h="1960" extrusionOk="0">
                  <a:moveTo>
                    <a:pt x="1758" y="1"/>
                  </a:moveTo>
                  <a:cubicBezTo>
                    <a:pt x="1147" y="1"/>
                    <a:pt x="553" y="120"/>
                    <a:pt x="0" y="334"/>
                  </a:cubicBezTo>
                  <a:cubicBezTo>
                    <a:pt x="31" y="744"/>
                    <a:pt x="201" y="1142"/>
                    <a:pt x="508" y="1448"/>
                  </a:cubicBezTo>
                  <a:cubicBezTo>
                    <a:pt x="813" y="1754"/>
                    <a:pt x="1208" y="1928"/>
                    <a:pt x="1621" y="1960"/>
                  </a:cubicBezTo>
                  <a:cubicBezTo>
                    <a:pt x="1836" y="1405"/>
                    <a:pt x="1955" y="811"/>
                    <a:pt x="1955" y="198"/>
                  </a:cubicBezTo>
                  <a:lnTo>
                    <a:pt x="19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8"/>
            <p:cNvSpPr/>
            <p:nvPr/>
          </p:nvSpPr>
          <p:spPr>
            <a:xfrm>
              <a:off x="4100831" y="2007403"/>
              <a:ext cx="297013" cy="296886"/>
            </a:xfrm>
            <a:custGeom>
              <a:avLst/>
              <a:gdLst/>
              <a:ahLst/>
              <a:cxnLst/>
              <a:rect l="l" t="t" r="r" b="b"/>
              <a:pathLst>
                <a:path w="4694" h="4692" extrusionOk="0">
                  <a:moveTo>
                    <a:pt x="2489" y="1418"/>
                  </a:moveTo>
                  <a:cubicBezTo>
                    <a:pt x="2691" y="1418"/>
                    <a:pt x="2892" y="1495"/>
                    <a:pt x="3045" y="1648"/>
                  </a:cubicBezTo>
                  <a:cubicBezTo>
                    <a:pt x="3351" y="1954"/>
                    <a:pt x="3351" y="2454"/>
                    <a:pt x="3044" y="2760"/>
                  </a:cubicBezTo>
                  <a:cubicBezTo>
                    <a:pt x="2891" y="2913"/>
                    <a:pt x="2689" y="2989"/>
                    <a:pt x="2489" y="2989"/>
                  </a:cubicBezTo>
                  <a:cubicBezTo>
                    <a:pt x="2287" y="2989"/>
                    <a:pt x="2086" y="2913"/>
                    <a:pt x="1933" y="2760"/>
                  </a:cubicBezTo>
                  <a:cubicBezTo>
                    <a:pt x="1627" y="2454"/>
                    <a:pt x="1627" y="1954"/>
                    <a:pt x="1933" y="1648"/>
                  </a:cubicBezTo>
                  <a:cubicBezTo>
                    <a:pt x="2087" y="1495"/>
                    <a:pt x="2288" y="1418"/>
                    <a:pt x="2489" y="1418"/>
                  </a:cubicBezTo>
                  <a:close/>
                  <a:moveTo>
                    <a:pt x="2850" y="0"/>
                  </a:moveTo>
                  <a:cubicBezTo>
                    <a:pt x="2225" y="306"/>
                    <a:pt x="1661" y="743"/>
                    <a:pt x="1206" y="1299"/>
                  </a:cubicBezTo>
                  <a:lnTo>
                    <a:pt x="1" y="2773"/>
                  </a:lnTo>
                  <a:lnTo>
                    <a:pt x="1919" y="4691"/>
                  </a:lnTo>
                  <a:lnTo>
                    <a:pt x="3392" y="3486"/>
                  </a:lnTo>
                  <a:cubicBezTo>
                    <a:pt x="3949" y="3030"/>
                    <a:pt x="4389" y="2465"/>
                    <a:pt x="4694" y="1838"/>
                  </a:cubicBezTo>
                  <a:cubicBezTo>
                    <a:pt x="4237" y="1775"/>
                    <a:pt x="3802" y="1574"/>
                    <a:pt x="3460" y="1231"/>
                  </a:cubicBezTo>
                  <a:cubicBezTo>
                    <a:pt x="3118" y="890"/>
                    <a:pt x="2913" y="455"/>
                    <a:pt x="28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8"/>
            <p:cNvSpPr/>
            <p:nvPr/>
          </p:nvSpPr>
          <p:spPr>
            <a:xfrm>
              <a:off x="4228771" y="2246009"/>
              <a:ext cx="110668" cy="121298"/>
            </a:xfrm>
            <a:custGeom>
              <a:avLst/>
              <a:gdLst/>
              <a:ahLst/>
              <a:cxnLst/>
              <a:rect l="l" t="t" r="r" b="b"/>
              <a:pathLst>
                <a:path w="1749" h="1917" extrusionOk="0">
                  <a:moveTo>
                    <a:pt x="1640" y="1"/>
                  </a:moveTo>
                  <a:cubicBezTo>
                    <a:pt x="1634" y="6"/>
                    <a:pt x="1627" y="13"/>
                    <a:pt x="1620" y="18"/>
                  </a:cubicBezTo>
                  <a:lnTo>
                    <a:pt x="0" y="1344"/>
                  </a:lnTo>
                  <a:cubicBezTo>
                    <a:pt x="33" y="1521"/>
                    <a:pt x="111" y="1690"/>
                    <a:pt x="247" y="1823"/>
                  </a:cubicBezTo>
                  <a:lnTo>
                    <a:pt x="340" y="1917"/>
                  </a:lnTo>
                  <a:lnTo>
                    <a:pt x="460" y="1866"/>
                  </a:lnTo>
                  <a:cubicBezTo>
                    <a:pt x="1357" y="1498"/>
                    <a:pt x="1628" y="1004"/>
                    <a:pt x="1699" y="654"/>
                  </a:cubicBezTo>
                  <a:cubicBezTo>
                    <a:pt x="1749" y="405"/>
                    <a:pt x="1708" y="177"/>
                    <a:pt x="1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8"/>
            <p:cNvSpPr/>
            <p:nvPr/>
          </p:nvSpPr>
          <p:spPr>
            <a:xfrm>
              <a:off x="4037810" y="2067956"/>
              <a:ext cx="121298" cy="108390"/>
            </a:xfrm>
            <a:custGeom>
              <a:avLst/>
              <a:gdLst/>
              <a:ahLst/>
              <a:cxnLst/>
              <a:rect l="l" t="t" r="r" b="b"/>
              <a:pathLst>
                <a:path w="1917" h="1713" extrusionOk="0">
                  <a:moveTo>
                    <a:pt x="1504" y="0"/>
                  </a:moveTo>
                  <a:cubicBezTo>
                    <a:pt x="1430" y="0"/>
                    <a:pt x="1353" y="7"/>
                    <a:pt x="1273" y="23"/>
                  </a:cubicBezTo>
                  <a:cubicBezTo>
                    <a:pt x="917" y="94"/>
                    <a:pt x="415" y="364"/>
                    <a:pt x="49" y="1253"/>
                  </a:cubicBezTo>
                  <a:lnTo>
                    <a:pt x="0" y="1373"/>
                  </a:lnTo>
                  <a:lnTo>
                    <a:pt x="93" y="1466"/>
                  </a:lnTo>
                  <a:cubicBezTo>
                    <a:pt x="228" y="1602"/>
                    <a:pt x="395" y="1681"/>
                    <a:pt x="573" y="1713"/>
                  </a:cubicBezTo>
                  <a:lnTo>
                    <a:pt x="1899" y="93"/>
                  </a:lnTo>
                  <a:cubicBezTo>
                    <a:pt x="1904" y="86"/>
                    <a:pt x="1911" y="80"/>
                    <a:pt x="1916" y="74"/>
                  </a:cubicBezTo>
                  <a:cubicBezTo>
                    <a:pt x="1800" y="31"/>
                    <a:pt x="1660" y="0"/>
                    <a:pt x="1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2" name="Google Shape;602;p48"/>
          <p:cNvSpPr/>
          <p:nvPr/>
        </p:nvSpPr>
        <p:spPr>
          <a:xfrm>
            <a:off x="4720157" y="1899946"/>
            <a:ext cx="424259" cy="424259"/>
          </a:xfrm>
          <a:custGeom>
            <a:avLst/>
            <a:gdLst/>
            <a:ahLst/>
            <a:cxnLst/>
            <a:rect l="l" t="t" r="r" b="b"/>
            <a:pathLst>
              <a:path w="6705" h="6705" extrusionOk="0">
                <a:moveTo>
                  <a:pt x="5917" y="1"/>
                </a:moveTo>
                <a:cubicBezTo>
                  <a:pt x="5484" y="1"/>
                  <a:pt x="5131" y="353"/>
                  <a:pt x="5131" y="787"/>
                </a:cubicBezTo>
                <a:cubicBezTo>
                  <a:pt x="5131" y="932"/>
                  <a:pt x="5173" y="1067"/>
                  <a:pt x="5243" y="1184"/>
                </a:cubicBezTo>
                <a:lnTo>
                  <a:pt x="3892" y="2535"/>
                </a:lnTo>
                <a:cubicBezTo>
                  <a:pt x="3736" y="2431"/>
                  <a:pt x="3552" y="2372"/>
                  <a:pt x="3350" y="2372"/>
                </a:cubicBezTo>
                <a:cubicBezTo>
                  <a:pt x="3150" y="2372"/>
                  <a:pt x="2966" y="2431"/>
                  <a:pt x="2810" y="2535"/>
                </a:cubicBezTo>
                <a:lnTo>
                  <a:pt x="1524" y="1249"/>
                </a:lnTo>
                <a:cubicBezTo>
                  <a:pt x="1561" y="1172"/>
                  <a:pt x="1583" y="1086"/>
                  <a:pt x="1583" y="996"/>
                </a:cubicBezTo>
                <a:cubicBezTo>
                  <a:pt x="1583" y="671"/>
                  <a:pt x="1318" y="407"/>
                  <a:pt x="993" y="407"/>
                </a:cubicBezTo>
                <a:cubicBezTo>
                  <a:pt x="669" y="407"/>
                  <a:pt x="405" y="671"/>
                  <a:pt x="405" y="996"/>
                </a:cubicBezTo>
                <a:cubicBezTo>
                  <a:pt x="405" y="1321"/>
                  <a:pt x="669" y="1586"/>
                  <a:pt x="993" y="1586"/>
                </a:cubicBezTo>
                <a:cubicBezTo>
                  <a:pt x="1083" y="1586"/>
                  <a:pt x="1169" y="1563"/>
                  <a:pt x="1247" y="1526"/>
                </a:cubicBezTo>
                <a:lnTo>
                  <a:pt x="2532" y="2813"/>
                </a:lnTo>
                <a:cubicBezTo>
                  <a:pt x="2429" y="2969"/>
                  <a:pt x="2369" y="3153"/>
                  <a:pt x="2369" y="3353"/>
                </a:cubicBezTo>
                <a:cubicBezTo>
                  <a:pt x="2369" y="3421"/>
                  <a:pt x="2375" y="3488"/>
                  <a:pt x="2390" y="3552"/>
                </a:cubicBezTo>
                <a:lnTo>
                  <a:pt x="1020" y="4134"/>
                </a:lnTo>
                <a:cubicBezTo>
                  <a:pt x="913" y="4017"/>
                  <a:pt x="760" y="3943"/>
                  <a:pt x="589" y="3943"/>
                </a:cubicBezTo>
                <a:cubicBezTo>
                  <a:pt x="264" y="3943"/>
                  <a:pt x="0" y="4207"/>
                  <a:pt x="0" y="4532"/>
                </a:cubicBezTo>
                <a:cubicBezTo>
                  <a:pt x="0" y="4857"/>
                  <a:pt x="264" y="5122"/>
                  <a:pt x="589" y="5122"/>
                </a:cubicBezTo>
                <a:cubicBezTo>
                  <a:pt x="914" y="5122"/>
                  <a:pt x="1179" y="4857"/>
                  <a:pt x="1179" y="4532"/>
                </a:cubicBezTo>
                <a:cubicBezTo>
                  <a:pt x="1179" y="4519"/>
                  <a:pt x="1176" y="4507"/>
                  <a:pt x="1175" y="4495"/>
                </a:cubicBezTo>
                <a:lnTo>
                  <a:pt x="2547" y="3913"/>
                </a:lnTo>
                <a:cubicBezTo>
                  <a:pt x="2725" y="4168"/>
                  <a:pt x="3018" y="4336"/>
                  <a:pt x="3353" y="4336"/>
                </a:cubicBezTo>
                <a:cubicBezTo>
                  <a:pt x="3355" y="4336"/>
                  <a:pt x="3359" y="4334"/>
                  <a:pt x="3361" y="4334"/>
                </a:cubicBezTo>
                <a:lnTo>
                  <a:pt x="3553" y="5240"/>
                </a:lnTo>
                <a:cubicBezTo>
                  <a:pt x="3317" y="5376"/>
                  <a:pt x="3156" y="5628"/>
                  <a:pt x="3156" y="5919"/>
                </a:cubicBezTo>
                <a:cubicBezTo>
                  <a:pt x="3156" y="6352"/>
                  <a:pt x="3508" y="6704"/>
                  <a:pt x="3941" y="6704"/>
                </a:cubicBezTo>
                <a:cubicBezTo>
                  <a:pt x="4375" y="6704"/>
                  <a:pt x="4727" y="6352"/>
                  <a:pt x="4727" y="5919"/>
                </a:cubicBezTo>
                <a:cubicBezTo>
                  <a:pt x="4727" y="5485"/>
                  <a:pt x="4375" y="5133"/>
                  <a:pt x="3941" y="5133"/>
                </a:cubicBezTo>
                <a:cubicBezTo>
                  <a:pt x="3939" y="5133"/>
                  <a:pt x="3935" y="5134"/>
                  <a:pt x="3932" y="5134"/>
                </a:cubicBezTo>
                <a:lnTo>
                  <a:pt x="3746" y="4250"/>
                </a:lnTo>
                <a:cubicBezTo>
                  <a:pt x="3955" y="4159"/>
                  <a:pt x="4124" y="3995"/>
                  <a:pt x="4225" y="3792"/>
                </a:cubicBezTo>
                <a:lnTo>
                  <a:pt x="5529" y="4170"/>
                </a:lnTo>
                <a:cubicBezTo>
                  <a:pt x="5547" y="4479"/>
                  <a:pt x="5802" y="4727"/>
                  <a:pt x="6115" y="4727"/>
                </a:cubicBezTo>
                <a:cubicBezTo>
                  <a:pt x="6440" y="4727"/>
                  <a:pt x="6705" y="4463"/>
                  <a:pt x="6705" y="4138"/>
                </a:cubicBezTo>
                <a:cubicBezTo>
                  <a:pt x="6703" y="3814"/>
                  <a:pt x="6439" y="3550"/>
                  <a:pt x="6114" y="3550"/>
                </a:cubicBezTo>
                <a:cubicBezTo>
                  <a:pt x="5917" y="3550"/>
                  <a:pt x="5744" y="3647"/>
                  <a:pt x="5637" y="3794"/>
                </a:cubicBezTo>
                <a:lnTo>
                  <a:pt x="4327" y="3415"/>
                </a:lnTo>
                <a:cubicBezTo>
                  <a:pt x="4328" y="3394"/>
                  <a:pt x="4333" y="3374"/>
                  <a:pt x="4333" y="3353"/>
                </a:cubicBezTo>
                <a:cubicBezTo>
                  <a:pt x="4333" y="3153"/>
                  <a:pt x="4272" y="2969"/>
                  <a:pt x="4170" y="2813"/>
                </a:cubicBezTo>
                <a:lnTo>
                  <a:pt x="5521" y="1461"/>
                </a:lnTo>
                <a:cubicBezTo>
                  <a:pt x="5637" y="1530"/>
                  <a:pt x="5772" y="1572"/>
                  <a:pt x="5917" y="1572"/>
                </a:cubicBezTo>
                <a:cubicBezTo>
                  <a:pt x="6351" y="1572"/>
                  <a:pt x="6703" y="1220"/>
                  <a:pt x="6703" y="787"/>
                </a:cubicBezTo>
                <a:cubicBezTo>
                  <a:pt x="6703" y="353"/>
                  <a:pt x="6351" y="1"/>
                  <a:pt x="591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3" name="Google Shape;603;p48"/>
          <p:cNvGrpSpPr/>
          <p:nvPr/>
        </p:nvGrpSpPr>
        <p:grpSpPr>
          <a:xfrm>
            <a:off x="5458564" y="1899946"/>
            <a:ext cx="378004" cy="424320"/>
            <a:chOff x="5458564" y="1976146"/>
            <a:chExt cx="378004" cy="424320"/>
          </a:xfrm>
        </p:grpSpPr>
        <p:sp>
          <p:nvSpPr>
            <p:cNvPr id="604" name="Google Shape;604;p48"/>
            <p:cNvSpPr/>
            <p:nvPr/>
          </p:nvSpPr>
          <p:spPr>
            <a:xfrm>
              <a:off x="5458564" y="2130281"/>
              <a:ext cx="273475" cy="270184"/>
            </a:xfrm>
            <a:custGeom>
              <a:avLst/>
              <a:gdLst/>
              <a:ahLst/>
              <a:cxnLst/>
              <a:rect l="l" t="t" r="r" b="b"/>
              <a:pathLst>
                <a:path w="4322" h="4270" extrusionOk="0">
                  <a:moveTo>
                    <a:pt x="0" y="1"/>
                  </a:moveTo>
                  <a:lnTo>
                    <a:pt x="0" y="4270"/>
                  </a:lnTo>
                  <a:lnTo>
                    <a:pt x="4322" y="4270"/>
                  </a:lnTo>
                  <a:lnTo>
                    <a:pt x="4322" y="1851"/>
                  </a:lnTo>
                  <a:lnTo>
                    <a:pt x="3339" y="2833"/>
                  </a:lnTo>
                  <a:lnTo>
                    <a:pt x="703" y="198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8"/>
            <p:cNvSpPr/>
            <p:nvPr/>
          </p:nvSpPr>
          <p:spPr>
            <a:xfrm>
              <a:off x="5515574" y="1976146"/>
              <a:ext cx="320994" cy="271197"/>
            </a:xfrm>
            <a:custGeom>
              <a:avLst/>
              <a:gdLst/>
              <a:ahLst/>
              <a:cxnLst/>
              <a:rect l="l" t="t" r="r" b="b"/>
              <a:pathLst>
                <a:path w="5073" h="4286" extrusionOk="0">
                  <a:moveTo>
                    <a:pt x="2438" y="1"/>
                  </a:moveTo>
                  <a:lnTo>
                    <a:pt x="0" y="2437"/>
                  </a:lnTo>
                  <a:lnTo>
                    <a:pt x="3421" y="2437"/>
                  </a:lnTo>
                  <a:lnTo>
                    <a:pt x="3421" y="4286"/>
                  </a:lnTo>
                  <a:lnTo>
                    <a:pt x="5073" y="2634"/>
                  </a:lnTo>
                  <a:lnTo>
                    <a:pt x="2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8"/>
            <p:cNvSpPr/>
            <p:nvPr/>
          </p:nvSpPr>
          <p:spPr>
            <a:xfrm>
              <a:off x="5550754" y="2155148"/>
              <a:ext cx="156416" cy="119084"/>
            </a:xfrm>
            <a:custGeom>
              <a:avLst/>
              <a:gdLst/>
              <a:ahLst/>
              <a:cxnLst/>
              <a:rect l="l" t="t" r="r" b="b"/>
              <a:pathLst>
                <a:path w="2472" h="1882" extrusionOk="0">
                  <a:moveTo>
                    <a:pt x="1" y="0"/>
                  </a:moveTo>
                  <a:lnTo>
                    <a:pt x="1882" y="1882"/>
                  </a:lnTo>
                  <a:lnTo>
                    <a:pt x="2472" y="1293"/>
                  </a:lnTo>
                  <a:lnTo>
                    <a:pt x="24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" name="Google Shape;607;p48"/>
          <p:cNvGrpSpPr/>
          <p:nvPr/>
        </p:nvGrpSpPr>
        <p:grpSpPr>
          <a:xfrm>
            <a:off x="6150782" y="1915511"/>
            <a:ext cx="424322" cy="393375"/>
            <a:chOff x="6150782" y="1991711"/>
            <a:chExt cx="424322" cy="393375"/>
          </a:xfrm>
        </p:grpSpPr>
        <p:sp>
          <p:nvSpPr>
            <p:cNvPr id="608" name="Google Shape;608;p48"/>
            <p:cNvSpPr/>
            <p:nvPr/>
          </p:nvSpPr>
          <p:spPr>
            <a:xfrm>
              <a:off x="6465950" y="2165335"/>
              <a:ext cx="87889" cy="87889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418" y="1"/>
                  </a:moveTo>
                  <a:lnTo>
                    <a:pt x="1" y="417"/>
                  </a:lnTo>
                  <a:lnTo>
                    <a:pt x="973" y="1389"/>
                  </a:lnTo>
                  <a:lnTo>
                    <a:pt x="1389" y="972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8"/>
            <p:cNvSpPr/>
            <p:nvPr/>
          </p:nvSpPr>
          <p:spPr>
            <a:xfrm>
              <a:off x="6422101" y="2209247"/>
              <a:ext cx="87889" cy="87889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416" y="0"/>
                  </a:moveTo>
                  <a:lnTo>
                    <a:pt x="0" y="417"/>
                  </a:lnTo>
                  <a:lnTo>
                    <a:pt x="971" y="1388"/>
                  </a:lnTo>
                  <a:lnTo>
                    <a:pt x="1388" y="972"/>
                  </a:lnTo>
                  <a:lnTo>
                    <a:pt x="4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8"/>
            <p:cNvSpPr/>
            <p:nvPr/>
          </p:nvSpPr>
          <p:spPr>
            <a:xfrm>
              <a:off x="6378125" y="2253222"/>
              <a:ext cx="87889" cy="87889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418" y="1"/>
                  </a:moveTo>
                  <a:lnTo>
                    <a:pt x="1" y="418"/>
                  </a:lnTo>
                  <a:lnTo>
                    <a:pt x="973" y="1389"/>
                  </a:lnTo>
                  <a:lnTo>
                    <a:pt x="1389" y="973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8"/>
            <p:cNvSpPr/>
            <p:nvPr/>
          </p:nvSpPr>
          <p:spPr>
            <a:xfrm>
              <a:off x="6334213" y="2297198"/>
              <a:ext cx="87889" cy="87889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416" y="0"/>
                  </a:moveTo>
                  <a:lnTo>
                    <a:pt x="0" y="416"/>
                  </a:lnTo>
                  <a:lnTo>
                    <a:pt x="971" y="1388"/>
                  </a:lnTo>
                  <a:lnTo>
                    <a:pt x="1388" y="972"/>
                  </a:lnTo>
                  <a:lnTo>
                    <a:pt x="4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8"/>
            <p:cNvSpPr/>
            <p:nvPr/>
          </p:nvSpPr>
          <p:spPr>
            <a:xfrm>
              <a:off x="6167296" y="1991711"/>
              <a:ext cx="407807" cy="349405"/>
            </a:xfrm>
            <a:custGeom>
              <a:avLst/>
              <a:gdLst/>
              <a:ahLst/>
              <a:cxnLst/>
              <a:rect l="l" t="t" r="r" b="b"/>
              <a:pathLst>
                <a:path w="6445" h="5522" extrusionOk="0">
                  <a:moveTo>
                    <a:pt x="3866" y="0"/>
                  </a:moveTo>
                  <a:lnTo>
                    <a:pt x="3400" y="450"/>
                  </a:lnTo>
                  <a:lnTo>
                    <a:pt x="4723" y="1773"/>
                  </a:lnTo>
                  <a:lnTo>
                    <a:pt x="4584" y="1912"/>
                  </a:lnTo>
                  <a:cubicBezTo>
                    <a:pt x="4327" y="2169"/>
                    <a:pt x="3990" y="2297"/>
                    <a:pt x="3653" y="2297"/>
                  </a:cubicBezTo>
                  <a:cubicBezTo>
                    <a:pt x="3317" y="2297"/>
                    <a:pt x="2980" y="2169"/>
                    <a:pt x="2723" y="1912"/>
                  </a:cubicBezTo>
                  <a:lnTo>
                    <a:pt x="2264" y="1453"/>
                  </a:lnTo>
                  <a:lnTo>
                    <a:pt x="0" y="3718"/>
                  </a:lnTo>
                  <a:lnTo>
                    <a:pt x="417" y="4134"/>
                  </a:lnTo>
                  <a:lnTo>
                    <a:pt x="1529" y="3022"/>
                  </a:lnTo>
                  <a:lnTo>
                    <a:pt x="1806" y="3300"/>
                  </a:lnTo>
                  <a:lnTo>
                    <a:pt x="695" y="4411"/>
                  </a:lnTo>
                  <a:lnTo>
                    <a:pt x="1111" y="4828"/>
                  </a:lnTo>
                  <a:lnTo>
                    <a:pt x="2222" y="3716"/>
                  </a:lnTo>
                  <a:lnTo>
                    <a:pt x="2500" y="3993"/>
                  </a:lnTo>
                  <a:lnTo>
                    <a:pt x="1388" y="5106"/>
                  </a:lnTo>
                  <a:lnTo>
                    <a:pt x="1805" y="5522"/>
                  </a:lnTo>
                  <a:lnTo>
                    <a:pt x="5139" y="2188"/>
                  </a:lnTo>
                  <a:lnTo>
                    <a:pt x="5980" y="3030"/>
                  </a:lnTo>
                  <a:lnTo>
                    <a:pt x="6444" y="2572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8"/>
            <p:cNvSpPr/>
            <p:nvPr/>
          </p:nvSpPr>
          <p:spPr>
            <a:xfrm>
              <a:off x="6150782" y="1997026"/>
              <a:ext cx="279233" cy="193622"/>
            </a:xfrm>
            <a:custGeom>
              <a:avLst/>
              <a:gdLst/>
              <a:ahLst/>
              <a:cxnLst/>
              <a:rect l="l" t="t" r="r" b="b"/>
              <a:pathLst>
                <a:path w="4413" h="3060" extrusionOk="0">
                  <a:moveTo>
                    <a:pt x="2740" y="1"/>
                  </a:moveTo>
                  <a:lnTo>
                    <a:pt x="0" y="2762"/>
                  </a:lnTo>
                  <a:lnTo>
                    <a:pt x="276" y="3060"/>
                  </a:lnTo>
                  <a:lnTo>
                    <a:pt x="2524" y="813"/>
                  </a:lnTo>
                  <a:lnTo>
                    <a:pt x="3261" y="1549"/>
                  </a:lnTo>
                  <a:cubicBezTo>
                    <a:pt x="3440" y="1729"/>
                    <a:pt x="3677" y="1819"/>
                    <a:pt x="3913" y="1819"/>
                  </a:cubicBezTo>
                  <a:cubicBezTo>
                    <a:pt x="4087" y="1819"/>
                    <a:pt x="4261" y="1770"/>
                    <a:pt x="4413" y="1673"/>
                  </a:cubicBezTo>
                  <a:lnTo>
                    <a:pt x="27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8"/>
            <p:cNvSpPr/>
            <p:nvPr/>
          </p:nvSpPr>
          <p:spPr>
            <a:xfrm>
              <a:off x="6299033" y="2341047"/>
              <a:ext cx="43976" cy="44039"/>
            </a:xfrm>
            <a:custGeom>
              <a:avLst/>
              <a:gdLst/>
              <a:ahLst/>
              <a:cxnLst/>
              <a:rect l="l" t="t" r="r" b="b"/>
              <a:pathLst>
                <a:path w="695" h="696" extrusionOk="0">
                  <a:moveTo>
                    <a:pt x="279" y="1"/>
                  </a:moveTo>
                  <a:lnTo>
                    <a:pt x="1" y="279"/>
                  </a:lnTo>
                  <a:lnTo>
                    <a:pt x="417" y="695"/>
                  </a:lnTo>
                  <a:lnTo>
                    <a:pt x="694" y="418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48"/>
          <p:cNvGrpSpPr/>
          <p:nvPr/>
        </p:nvGrpSpPr>
        <p:grpSpPr>
          <a:xfrm>
            <a:off x="6866221" y="1925698"/>
            <a:ext cx="424259" cy="372942"/>
            <a:chOff x="6866221" y="2001898"/>
            <a:chExt cx="424259" cy="372942"/>
          </a:xfrm>
        </p:grpSpPr>
        <p:sp>
          <p:nvSpPr>
            <p:cNvPr id="616" name="Google Shape;616;p48"/>
            <p:cNvSpPr/>
            <p:nvPr/>
          </p:nvSpPr>
          <p:spPr>
            <a:xfrm>
              <a:off x="6941580" y="2250438"/>
              <a:ext cx="49797" cy="49797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0" y="1"/>
                  </a:moveTo>
                  <a:lnTo>
                    <a:pt x="0" y="787"/>
                  </a:lnTo>
                  <a:lnTo>
                    <a:pt x="786" y="787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8"/>
            <p:cNvSpPr/>
            <p:nvPr/>
          </p:nvSpPr>
          <p:spPr>
            <a:xfrm>
              <a:off x="6941580" y="2126168"/>
              <a:ext cx="49797" cy="49797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0" y="1"/>
                  </a:moveTo>
                  <a:lnTo>
                    <a:pt x="0" y="786"/>
                  </a:lnTo>
                  <a:lnTo>
                    <a:pt x="786" y="786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8"/>
            <p:cNvSpPr/>
            <p:nvPr/>
          </p:nvSpPr>
          <p:spPr>
            <a:xfrm>
              <a:off x="6866221" y="2001898"/>
              <a:ext cx="424259" cy="49797"/>
            </a:xfrm>
            <a:custGeom>
              <a:avLst/>
              <a:gdLst/>
              <a:ahLst/>
              <a:cxnLst/>
              <a:rect l="l" t="t" r="r" b="b"/>
              <a:pathLst>
                <a:path w="6705" h="787" extrusionOk="0">
                  <a:moveTo>
                    <a:pt x="0" y="0"/>
                  </a:moveTo>
                  <a:lnTo>
                    <a:pt x="0" y="786"/>
                  </a:lnTo>
                  <a:lnTo>
                    <a:pt x="6705" y="786"/>
                  </a:lnTo>
                  <a:lnTo>
                    <a:pt x="67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8"/>
            <p:cNvSpPr/>
            <p:nvPr/>
          </p:nvSpPr>
          <p:spPr>
            <a:xfrm>
              <a:off x="6866221" y="2076435"/>
              <a:ext cx="424259" cy="298405"/>
            </a:xfrm>
            <a:custGeom>
              <a:avLst/>
              <a:gdLst/>
              <a:ahLst/>
              <a:cxnLst/>
              <a:rect l="l" t="t" r="r" b="b"/>
              <a:pathLst>
                <a:path w="6705" h="4716" extrusionOk="0">
                  <a:moveTo>
                    <a:pt x="5906" y="787"/>
                  </a:moveTo>
                  <a:lnTo>
                    <a:pt x="5906" y="1179"/>
                  </a:lnTo>
                  <a:lnTo>
                    <a:pt x="2763" y="1179"/>
                  </a:lnTo>
                  <a:lnTo>
                    <a:pt x="2763" y="787"/>
                  </a:lnTo>
                  <a:close/>
                  <a:moveTo>
                    <a:pt x="2370" y="394"/>
                  </a:moveTo>
                  <a:lnTo>
                    <a:pt x="2370" y="1965"/>
                  </a:lnTo>
                  <a:lnTo>
                    <a:pt x="798" y="1965"/>
                  </a:lnTo>
                  <a:lnTo>
                    <a:pt x="798" y="394"/>
                  </a:lnTo>
                  <a:close/>
                  <a:moveTo>
                    <a:pt x="5120" y="1572"/>
                  </a:moveTo>
                  <a:lnTo>
                    <a:pt x="5120" y="1965"/>
                  </a:lnTo>
                  <a:lnTo>
                    <a:pt x="2763" y="1965"/>
                  </a:lnTo>
                  <a:lnTo>
                    <a:pt x="2763" y="1572"/>
                  </a:lnTo>
                  <a:close/>
                  <a:moveTo>
                    <a:pt x="5906" y="2358"/>
                  </a:moveTo>
                  <a:lnTo>
                    <a:pt x="5906" y="2751"/>
                  </a:lnTo>
                  <a:lnTo>
                    <a:pt x="2763" y="2751"/>
                  </a:lnTo>
                  <a:lnTo>
                    <a:pt x="2763" y="2358"/>
                  </a:lnTo>
                  <a:close/>
                  <a:moveTo>
                    <a:pt x="5120" y="3144"/>
                  </a:moveTo>
                  <a:lnTo>
                    <a:pt x="5120" y="3537"/>
                  </a:lnTo>
                  <a:lnTo>
                    <a:pt x="2763" y="3537"/>
                  </a:lnTo>
                  <a:lnTo>
                    <a:pt x="2763" y="3144"/>
                  </a:lnTo>
                  <a:close/>
                  <a:moveTo>
                    <a:pt x="2370" y="2358"/>
                  </a:moveTo>
                  <a:lnTo>
                    <a:pt x="2370" y="3929"/>
                  </a:lnTo>
                  <a:lnTo>
                    <a:pt x="798" y="3929"/>
                  </a:lnTo>
                  <a:lnTo>
                    <a:pt x="798" y="2358"/>
                  </a:lnTo>
                  <a:close/>
                  <a:moveTo>
                    <a:pt x="0" y="1"/>
                  </a:moveTo>
                  <a:lnTo>
                    <a:pt x="0" y="4715"/>
                  </a:lnTo>
                  <a:lnTo>
                    <a:pt x="6705" y="4715"/>
                  </a:lnTo>
                  <a:lnTo>
                    <a:pt x="67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" name="Google Shape;620;p48"/>
          <p:cNvSpPr/>
          <p:nvPr/>
        </p:nvSpPr>
        <p:spPr>
          <a:xfrm>
            <a:off x="7621839" y="1899946"/>
            <a:ext cx="343520" cy="424385"/>
          </a:xfrm>
          <a:custGeom>
            <a:avLst/>
            <a:gdLst/>
            <a:ahLst/>
            <a:cxnLst/>
            <a:rect l="l" t="t" r="r" b="b"/>
            <a:pathLst>
              <a:path w="5429" h="6707" extrusionOk="0">
                <a:moveTo>
                  <a:pt x="3685" y="1"/>
                </a:moveTo>
                <a:lnTo>
                  <a:pt x="3243" y="898"/>
                </a:lnTo>
                <a:lnTo>
                  <a:pt x="3661" y="1734"/>
                </a:lnTo>
                <a:lnTo>
                  <a:pt x="3292" y="2466"/>
                </a:lnTo>
                <a:lnTo>
                  <a:pt x="2236" y="2466"/>
                </a:lnTo>
                <a:lnTo>
                  <a:pt x="1844" y="1680"/>
                </a:lnTo>
                <a:lnTo>
                  <a:pt x="542" y="1680"/>
                </a:lnTo>
                <a:lnTo>
                  <a:pt x="100" y="2569"/>
                </a:lnTo>
                <a:lnTo>
                  <a:pt x="542" y="3458"/>
                </a:lnTo>
                <a:lnTo>
                  <a:pt x="1721" y="3458"/>
                </a:lnTo>
                <a:lnTo>
                  <a:pt x="2065" y="4140"/>
                </a:lnTo>
                <a:lnTo>
                  <a:pt x="1672" y="4926"/>
                </a:lnTo>
                <a:lnTo>
                  <a:pt x="443" y="4926"/>
                </a:lnTo>
                <a:lnTo>
                  <a:pt x="1" y="5810"/>
                </a:lnTo>
                <a:lnTo>
                  <a:pt x="443" y="6707"/>
                </a:lnTo>
                <a:lnTo>
                  <a:pt x="1744" y="6707"/>
                </a:lnTo>
                <a:lnTo>
                  <a:pt x="2186" y="5815"/>
                </a:lnTo>
                <a:lnTo>
                  <a:pt x="3415" y="5815"/>
                </a:lnTo>
                <a:lnTo>
                  <a:pt x="3857" y="4926"/>
                </a:lnTo>
                <a:lnTo>
                  <a:pt x="3464" y="4140"/>
                </a:lnTo>
                <a:lnTo>
                  <a:pt x="3808" y="3458"/>
                </a:lnTo>
                <a:lnTo>
                  <a:pt x="4986" y="3458"/>
                </a:lnTo>
                <a:lnTo>
                  <a:pt x="5428" y="2569"/>
                </a:lnTo>
                <a:lnTo>
                  <a:pt x="5010" y="1734"/>
                </a:lnTo>
                <a:lnTo>
                  <a:pt x="5428" y="898"/>
                </a:lnTo>
                <a:lnTo>
                  <a:pt x="498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1" name="Google Shape;621;p48"/>
          <p:cNvGrpSpPr/>
          <p:nvPr/>
        </p:nvGrpSpPr>
        <p:grpSpPr>
          <a:xfrm>
            <a:off x="1143150" y="2648097"/>
            <a:ext cx="424381" cy="396289"/>
            <a:chOff x="1143150" y="2724297"/>
            <a:chExt cx="424381" cy="396289"/>
          </a:xfrm>
        </p:grpSpPr>
        <p:sp>
          <p:nvSpPr>
            <p:cNvPr id="622" name="Google Shape;622;p48"/>
            <p:cNvSpPr/>
            <p:nvPr/>
          </p:nvSpPr>
          <p:spPr>
            <a:xfrm>
              <a:off x="1350373" y="2939175"/>
              <a:ext cx="50240" cy="50240"/>
            </a:xfrm>
            <a:custGeom>
              <a:avLst/>
              <a:gdLst/>
              <a:ahLst/>
              <a:cxnLst/>
              <a:rect l="l" t="t" r="r" b="b"/>
              <a:pathLst>
                <a:path w="794" h="794" extrusionOk="0">
                  <a:moveTo>
                    <a:pt x="794" y="0"/>
                  </a:moveTo>
                  <a:lnTo>
                    <a:pt x="1" y="362"/>
                  </a:lnTo>
                  <a:lnTo>
                    <a:pt x="433" y="793"/>
                  </a:lnTo>
                  <a:lnTo>
                    <a:pt x="7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8"/>
            <p:cNvSpPr/>
            <p:nvPr/>
          </p:nvSpPr>
          <p:spPr>
            <a:xfrm>
              <a:off x="1309941" y="2979670"/>
              <a:ext cx="50304" cy="50177"/>
            </a:xfrm>
            <a:custGeom>
              <a:avLst/>
              <a:gdLst/>
              <a:ahLst/>
              <a:cxnLst/>
              <a:rect l="l" t="t" r="r" b="b"/>
              <a:pathLst>
                <a:path w="795" h="793" extrusionOk="0">
                  <a:moveTo>
                    <a:pt x="362" y="0"/>
                  </a:moveTo>
                  <a:lnTo>
                    <a:pt x="1" y="792"/>
                  </a:lnTo>
                  <a:lnTo>
                    <a:pt x="795" y="432"/>
                  </a:lnTo>
                  <a:lnTo>
                    <a:pt x="3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8"/>
            <p:cNvSpPr/>
            <p:nvPr/>
          </p:nvSpPr>
          <p:spPr>
            <a:xfrm>
              <a:off x="1219206" y="2848440"/>
              <a:ext cx="272209" cy="272146"/>
            </a:xfrm>
            <a:custGeom>
              <a:avLst/>
              <a:gdLst/>
              <a:ahLst/>
              <a:cxnLst/>
              <a:rect l="l" t="t" r="r" b="b"/>
              <a:pathLst>
                <a:path w="4302" h="4301" extrusionOk="0">
                  <a:moveTo>
                    <a:pt x="3658" y="643"/>
                  </a:moveTo>
                  <a:lnTo>
                    <a:pt x="2716" y="2715"/>
                  </a:lnTo>
                  <a:lnTo>
                    <a:pt x="644" y="3656"/>
                  </a:lnTo>
                  <a:lnTo>
                    <a:pt x="1585" y="1584"/>
                  </a:lnTo>
                  <a:lnTo>
                    <a:pt x="3658" y="643"/>
                  </a:lnTo>
                  <a:close/>
                  <a:moveTo>
                    <a:pt x="1955" y="0"/>
                  </a:moveTo>
                  <a:cubicBezTo>
                    <a:pt x="920" y="95"/>
                    <a:pt x="94" y="919"/>
                    <a:pt x="0" y="1954"/>
                  </a:cubicBezTo>
                  <a:lnTo>
                    <a:pt x="777" y="1954"/>
                  </a:lnTo>
                  <a:lnTo>
                    <a:pt x="777" y="2347"/>
                  </a:lnTo>
                  <a:lnTo>
                    <a:pt x="0" y="2347"/>
                  </a:lnTo>
                  <a:cubicBezTo>
                    <a:pt x="96" y="3381"/>
                    <a:pt x="920" y="4207"/>
                    <a:pt x="1955" y="4301"/>
                  </a:cubicBezTo>
                  <a:lnTo>
                    <a:pt x="1955" y="3525"/>
                  </a:lnTo>
                  <a:lnTo>
                    <a:pt x="2348" y="3525"/>
                  </a:lnTo>
                  <a:lnTo>
                    <a:pt x="2348" y="4301"/>
                  </a:lnTo>
                  <a:cubicBezTo>
                    <a:pt x="3382" y="4206"/>
                    <a:pt x="4209" y="3381"/>
                    <a:pt x="4302" y="2347"/>
                  </a:cubicBezTo>
                  <a:lnTo>
                    <a:pt x="3527" y="2347"/>
                  </a:lnTo>
                  <a:lnTo>
                    <a:pt x="3527" y="1954"/>
                  </a:lnTo>
                  <a:lnTo>
                    <a:pt x="4302" y="1954"/>
                  </a:lnTo>
                  <a:cubicBezTo>
                    <a:pt x="4208" y="919"/>
                    <a:pt x="3382" y="93"/>
                    <a:pt x="2348" y="0"/>
                  </a:cubicBezTo>
                  <a:lnTo>
                    <a:pt x="2348" y="775"/>
                  </a:lnTo>
                  <a:lnTo>
                    <a:pt x="1955" y="775"/>
                  </a:lnTo>
                  <a:lnTo>
                    <a:pt x="19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8"/>
            <p:cNvSpPr/>
            <p:nvPr/>
          </p:nvSpPr>
          <p:spPr>
            <a:xfrm>
              <a:off x="1406117" y="2724297"/>
              <a:ext cx="161415" cy="153062"/>
            </a:xfrm>
            <a:custGeom>
              <a:avLst/>
              <a:gdLst/>
              <a:ahLst/>
              <a:cxnLst/>
              <a:rect l="l" t="t" r="r" b="b"/>
              <a:pathLst>
                <a:path w="2551" h="2419" extrusionOk="0">
                  <a:moveTo>
                    <a:pt x="2550" y="0"/>
                  </a:moveTo>
                  <a:lnTo>
                    <a:pt x="104" y="270"/>
                  </a:lnTo>
                  <a:lnTo>
                    <a:pt x="763" y="927"/>
                  </a:lnTo>
                  <a:lnTo>
                    <a:pt x="1" y="1690"/>
                  </a:lnTo>
                  <a:cubicBezTo>
                    <a:pt x="392" y="1821"/>
                    <a:pt x="743" y="2042"/>
                    <a:pt x="1025" y="2332"/>
                  </a:cubicBezTo>
                  <a:lnTo>
                    <a:pt x="1597" y="1760"/>
                  </a:lnTo>
                  <a:lnTo>
                    <a:pt x="2255" y="2419"/>
                  </a:lnTo>
                  <a:lnTo>
                    <a:pt x="2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8"/>
            <p:cNvSpPr/>
            <p:nvPr/>
          </p:nvSpPr>
          <p:spPr>
            <a:xfrm>
              <a:off x="1143150" y="2724423"/>
              <a:ext cx="161225" cy="153062"/>
            </a:xfrm>
            <a:custGeom>
              <a:avLst/>
              <a:gdLst/>
              <a:ahLst/>
              <a:cxnLst/>
              <a:rect l="l" t="t" r="r" b="b"/>
              <a:pathLst>
                <a:path w="2548" h="2419" extrusionOk="0">
                  <a:moveTo>
                    <a:pt x="1" y="0"/>
                  </a:moveTo>
                  <a:lnTo>
                    <a:pt x="293" y="2418"/>
                  </a:lnTo>
                  <a:lnTo>
                    <a:pt x="950" y="1760"/>
                  </a:lnTo>
                  <a:lnTo>
                    <a:pt x="1524" y="2333"/>
                  </a:lnTo>
                  <a:cubicBezTo>
                    <a:pt x="1806" y="2043"/>
                    <a:pt x="2157" y="1820"/>
                    <a:pt x="2547" y="1689"/>
                  </a:cubicBezTo>
                  <a:lnTo>
                    <a:pt x="1785" y="925"/>
                  </a:lnTo>
                  <a:lnTo>
                    <a:pt x="2443" y="2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" name="Google Shape;627;p48"/>
          <p:cNvGrpSpPr/>
          <p:nvPr/>
        </p:nvGrpSpPr>
        <p:grpSpPr>
          <a:xfrm>
            <a:off x="1881558" y="2634872"/>
            <a:ext cx="386104" cy="423431"/>
            <a:chOff x="1881558" y="2711072"/>
            <a:chExt cx="386104" cy="423431"/>
          </a:xfrm>
        </p:grpSpPr>
        <p:sp>
          <p:nvSpPr>
            <p:cNvPr id="628" name="Google Shape;628;p48"/>
            <p:cNvSpPr/>
            <p:nvPr/>
          </p:nvSpPr>
          <p:spPr>
            <a:xfrm>
              <a:off x="2058789" y="2841860"/>
              <a:ext cx="79347" cy="62452"/>
            </a:xfrm>
            <a:custGeom>
              <a:avLst/>
              <a:gdLst/>
              <a:ahLst/>
              <a:cxnLst/>
              <a:rect l="l" t="t" r="r" b="b"/>
              <a:pathLst>
                <a:path w="1254" h="987" extrusionOk="0">
                  <a:moveTo>
                    <a:pt x="431" y="1"/>
                  </a:moveTo>
                  <a:lnTo>
                    <a:pt x="0" y="690"/>
                  </a:lnTo>
                  <a:lnTo>
                    <a:pt x="823" y="690"/>
                  </a:lnTo>
                  <a:lnTo>
                    <a:pt x="823" y="986"/>
                  </a:lnTo>
                  <a:lnTo>
                    <a:pt x="1253" y="298"/>
                  </a:lnTo>
                  <a:lnTo>
                    <a:pt x="431" y="298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8"/>
            <p:cNvSpPr/>
            <p:nvPr/>
          </p:nvSpPr>
          <p:spPr>
            <a:xfrm>
              <a:off x="1881558" y="2711072"/>
              <a:ext cx="386104" cy="401923"/>
            </a:xfrm>
            <a:custGeom>
              <a:avLst/>
              <a:gdLst/>
              <a:ahLst/>
              <a:cxnLst/>
              <a:rect l="l" t="t" r="r" b="b"/>
              <a:pathLst>
                <a:path w="6102" h="6352" extrusionOk="0">
                  <a:moveTo>
                    <a:pt x="3624" y="700"/>
                  </a:moveTo>
                  <a:lnTo>
                    <a:pt x="3624" y="1972"/>
                  </a:lnTo>
                  <a:lnTo>
                    <a:pt x="4761" y="1972"/>
                  </a:lnTo>
                  <a:lnTo>
                    <a:pt x="3231" y="4420"/>
                  </a:lnTo>
                  <a:lnTo>
                    <a:pt x="3231" y="3150"/>
                  </a:lnTo>
                  <a:lnTo>
                    <a:pt x="2092" y="3150"/>
                  </a:lnTo>
                  <a:lnTo>
                    <a:pt x="3624" y="700"/>
                  </a:lnTo>
                  <a:close/>
                  <a:moveTo>
                    <a:pt x="3444" y="0"/>
                  </a:moveTo>
                  <a:cubicBezTo>
                    <a:pt x="2853" y="0"/>
                    <a:pt x="2280" y="205"/>
                    <a:pt x="1819" y="581"/>
                  </a:cubicBezTo>
                  <a:cubicBezTo>
                    <a:pt x="1236" y="1056"/>
                    <a:pt x="896" y="1752"/>
                    <a:pt x="877" y="2500"/>
                  </a:cubicBezTo>
                  <a:lnTo>
                    <a:pt x="1" y="3813"/>
                  </a:lnTo>
                  <a:lnTo>
                    <a:pt x="876" y="4251"/>
                  </a:lnTo>
                  <a:lnTo>
                    <a:pt x="876" y="4800"/>
                  </a:lnTo>
                  <a:lnTo>
                    <a:pt x="1269" y="5193"/>
                  </a:lnTo>
                  <a:lnTo>
                    <a:pt x="1269" y="5895"/>
                  </a:lnTo>
                  <a:lnTo>
                    <a:pt x="2446" y="5895"/>
                  </a:lnTo>
                  <a:lnTo>
                    <a:pt x="2446" y="6351"/>
                  </a:lnTo>
                  <a:cubicBezTo>
                    <a:pt x="3464" y="5958"/>
                    <a:pt x="4417" y="5393"/>
                    <a:pt x="5263" y="4691"/>
                  </a:cubicBezTo>
                  <a:lnTo>
                    <a:pt x="5208" y="4384"/>
                  </a:lnTo>
                  <a:cubicBezTo>
                    <a:pt x="5834" y="3774"/>
                    <a:pt x="6101" y="2900"/>
                    <a:pt x="5921" y="2026"/>
                  </a:cubicBezTo>
                  <a:cubicBezTo>
                    <a:pt x="5724" y="1057"/>
                    <a:pt x="4940" y="256"/>
                    <a:pt x="3972" y="55"/>
                  </a:cubicBezTo>
                  <a:cubicBezTo>
                    <a:pt x="3796" y="18"/>
                    <a:pt x="3620" y="0"/>
                    <a:pt x="34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8"/>
            <p:cNvSpPr/>
            <p:nvPr/>
          </p:nvSpPr>
          <p:spPr>
            <a:xfrm>
              <a:off x="2049171" y="3036047"/>
              <a:ext cx="188180" cy="98456"/>
            </a:xfrm>
            <a:custGeom>
              <a:avLst/>
              <a:gdLst/>
              <a:ahLst/>
              <a:cxnLst/>
              <a:rect l="l" t="t" r="r" b="b"/>
              <a:pathLst>
                <a:path w="2974" h="1556" extrusionOk="0">
                  <a:moveTo>
                    <a:pt x="2695" y="1"/>
                  </a:moveTo>
                  <a:cubicBezTo>
                    <a:pt x="1878" y="650"/>
                    <a:pt x="966" y="1177"/>
                    <a:pt x="0" y="1556"/>
                  </a:cubicBezTo>
                  <a:lnTo>
                    <a:pt x="2973" y="1556"/>
                  </a:lnTo>
                  <a:lnTo>
                    <a:pt x="26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48"/>
          <p:cNvGrpSpPr/>
          <p:nvPr/>
        </p:nvGrpSpPr>
        <p:grpSpPr>
          <a:xfrm>
            <a:off x="2649388" y="2634430"/>
            <a:ext cx="273472" cy="424252"/>
            <a:chOff x="2649388" y="2710630"/>
            <a:chExt cx="273472" cy="424252"/>
          </a:xfrm>
        </p:grpSpPr>
        <p:sp>
          <p:nvSpPr>
            <p:cNvPr id="632" name="Google Shape;632;p48"/>
            <p:cNvSpPr/>
            <p:nvPr/>
          </p:nvSpPr>
          <p:spPr>
            <a:xfrm>
              <a:off x="2649388" y="2710630"/>
              <a:ext cx="124335" cy="299038"/>
            </a:xfrm>
            <a:custGeom>
              <a:avLst/>
              <a:gdLst/>
              <a:ahLst/>
              <a:cxnLst/>
              <a:rect l="l" t="t" r="r" b="b"/>
              <a:pathLst>
                <a:path w="1965" h="4726" extrusionOk="0">
                  <a:moveTo>
                    <a:pt x="1768" y="0"/>
                  </a:moveTo>
                  <a:cubicBezTo>
                    <a:pt x="1287" y="0"/>
                    <a:pt x="887" y="359"/>
                    <a:pt x="803" y="816"/>
                  </a:cubicBezTo>
                  <a:cubicBezTo>
                    <a:pt x="347" y="901"/>
                    <a:pt x="0" y="1302"/>
                    <a:pt x="0" y="1781"/>
                  </a:cubicBezTo>
                  <a:cubicBezTo>
                    <a:pt x="0" y="1918"/>
                    <a:pt x="33" y="2050"/>
                    <a:pt x="87" y="2174"/>
                  </a:cubicBezTo>
                  <a:lnTo>
                    <a:pt x="814" y="2174"/>
                  </a:lnTo>
                  <a:cubicBezTo>
                    <a:pt x="902" y="1836"/>
                    <a:pt x="1207" y="1585"/>
                    <a:pt x="1573" y="1585"/>
                  </a:cubicBezTo>
                  <a:lnTo>
                    <a:pt x="1573" y="1978"/>
                  </a:lnTo>
                  <a:cubicBezTo>
                    <a:pt x="1357" y="1978"/>
                    <a:pt x="1180" y="2154"/>
                    <a:pt x="1180" y="2371"/>
                  </a:cubicBezTo>
                  <a:cubicBezTo>
                    <a:pt x="1180" y="2587"/>
                    <a:pt x="1357" y="2764"/>
                    <a:pt x="1573" y="2764"/>
                  </a:cubicBezTo>
                  <a:lnTo>
                    <a:pt x="1573" y="3157"/>
                  </a:lnTo>
                  <a:cubicBezTo>
                    <a:pt x="1207" y="3157"/>
                    <a:pt x="902" y="2905"/>
                    <a:pt x="814" y="2567"/>
                  </a:cubicBezTo>
                  <a:lnTo>
                    <a:pt x="87" y="2567"/>
                  </a:lnTo>
                  <a:cubicBezTo>
                    <a:pt x="33" y="2691"/>
                    <a:pt x="0" y="2823"/>
                    <a:pt x="0" y="2960"/>
                  </a:cubicBezTo>
                  <a:cubicBezTo>
                    <a:pt x="0" y="3441"/>
                    <a:pt x="347" y="3841"/>
                    <a:pt x="803" y="3925"/>
                  </a:cubicBezTo>
                  <a:cubicBezTo>
                    <a:pt x="834" y="4088"/>
                    <a:pt x="906" y="4243"/>
                    <a:pt x="1014" y="4371"/>
                  </a:cubicBezTo>
                  <a:cubicBezTo>
                    <a:pt x="1100" y="4472"/>
                    <a:pt x="1144" y="4596"/>
                    <a:pt x="1161" y="4726"/>
                  </a:cubicBezTo>
                  <a:lnTo>
                    <a:pt x="1965" y="4726"/>
                  </a:lnTo>
                  <a:lnTo>
                    <a:pt x="1965" y="25"/>
                  </a:lnTo>
                  <a:cubicBezTo>
                    <a:pt x="1900" y="10"/>
                    <a:pt x="1835" y="0"/>
                    <a:pt x="1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8"/>
            <p:cNvSpPr/>
            <p:nvPr/>
          </p:nvSpPr>
          <p:spPr>
            <a:xfrm>
              <a:off x="2723925" y="3034592"/>
              <a:ext cx="124399" cy="49797"/>
            </a:xfrm>
            <a:custGeom>
              <a:avLst/>
              <a:gdLst/>
              <a:ahLst/>
              <a:cxnLst/>
              <a:rect l="l" t="t" r="r" b="b"/>
              <a:pathLst>
                <a:path w="1966" h="787" extrusionOk="0">
                  <a:moveTo>
                    <a:pt x="1" y="1"/>
                  </a:moveTo>
                  <a:lnTo>
                    <a:pt x="1" y="787"/>
                  </a:lnTo>
                  <a:lnTo>
                    <a:pt x="1965" y="787"/>
                  </a:lnTo>
                  <a:lnTo>
                    <a:pt x="19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8"/>
            <p:cNvSpPr/>
            <p:nvPr/>
          </p:nvSpPr>
          <p:spPr>
            <a:xfrm>
              <a:off x="2748792" y="3109192"/>
              <a:ext cx="74665" cy="25690"/>
            </a:xfrm>
            <a:custGeom>
              <a:avLst/>
              <a:gdLst/>
              <a:ahLst/>
              <a:cxnLst/>
              <a:rect l="l" t="t" r="r" b="b"/>
              <a:pathLst>
                <a:path w="1180" h="406" extrusionOk="0">
                  <a:moveTo>
                    <a:pt x="1" y="0"/>
                  </a:moveTo>
                  <a:lnTo>
                    <a:pt x="1" y="406"/>
                  </a:lnTo>
                  <a:lnTo>
                    <a:pt x="1179" y="406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8"/>
            <p:cNvSpPr/>
            <p:nvPr/>
          </p:nvSpPr>
          <p:spPr>
            <a:xfrm>
              <a:off x="2798525" y="2710630"/>
              <a:ext cx="124335" cy="299227"/>
            </a:xfrm>
            <a:custGeom>
              <a:avLst/>
              <a:gdLst/>
              <a:ahLst/>
              <a:cxnLst/>
              <a:rect l="l" t="t" r="r" b="b"/>
              <a:pathLst>
                <a:path w="1965" h="4729" extrusionOk="0">
                  <a:moveTo>
                    <a:pt x="196" y="0"/>
                  </a:moveTo>
                  <a:cubicBezTo>
                    <a:pt x="129" y="0"/>
                    <a:pt x="64" y="10"/>
                    <a:pt x="0" y="25"/>
                  </a:cubicBezTo>
                  <a:lnTo>
                    <a:pt x="0" y="4728"/>
                  </a:lnTo>
                  <a:lnTo>
                    <a:pt x="803" y="4728"/>
                  </a:lnTo>
                  <a:cubicBezTo>
                    <a:pt x="821" y="4598"/>
                    <a:pt x="866" y="4474"/>
                    <a:pt x="950" y="4373"/>
                  </a:cubicBezTo>
                  <a:cubicBezTo>
                    <a:pt x="1058" y="4244"/>
                    <a:pt x="1130" y="4090"/>
                    <a:pt x="1161" y="3927"/>
                  </a:cubicBezTo>
                  <a:cubicBezTo>
                    <a:pt x="1617" y="3841"/>
                    <a:pt x="1965" y="3441"/>
                    <a:pt x="1965" y="2961"/>
                  </a:cubicBezTo>
                  <a:cubicBezTo>
                    <a:pt x="1965" y="2824"/>
                    <a:pt x="1931" y="2692"/>
                    <a:pt x="1877" y="2568"/>
                  </a:cubicBezTo>
                  <a:lnTo>
                    <a:pt x="1150" y="2568"/>
                  </a:lnTo>
                  <a:lnTo>
                    <a:pt x="1150" y="2567"/>
                  </a:lnTo>
                  <a:cubicBezTo>
                    <a:pt x="1062" y="2905"/>
                    <a:pt x="757" y="3157"/>
                    <a:pt x="391" y="3157"/>
                  </a:cubicBezTo>
                  <a:lnTo>
                    <a:pt x="391" y="2764"/>
                  </a:lnTo>
                  <a:cubicBezTo>
                    <a:pt x="608" y="2764"/>
                    <a:pt x="784" y="2587"/>
                    <a:pt x="784" y="2371"/>
                  </a:cubicBezTo>
                  <a:cubicBezTo>
                    <a:pt x="784" y="2154"/>
                    <a:pt x="608" y="1978"/>
                    <a:pt x="391" y="1978"/>
                  </a:cubicBezTo>
                  <a:lnTo>
                    <a:pt x="391" y="1585"/>
                  </a:lnTo>
                  <a:cubicBezTo>
                    <a:pt x="757" y="1585"/>
                    <a:pt x="1062" y="1837"/>
                    <a:pt x="1150" y="2174"/>
                  </a:cubicBezTo>
                  <a:lnTo>
                    <a:pt x="1877" y="2174"/>
                  </a:lnTo>
                  <a:cubicBezTo>
                    <a:pt x="1931" y="2051"/>
                    <a:pt x="1965" y="1918"/>
                    <a:pt x="1965" y="1781"/>
                  </a:cubicBezTo>
                  <a:cubicBezTo>
                    <a:pt x="1965" y="1300"/>
                    <a:pt x="1619" y="900"/>
                    <a:pt x="1161" y="816"/>
                  </a:cubicBezTo>
                  <a:cubicBezTo>
                    <a:pt x="1076" y="361"/>
                    <a:pt x="676" y="0"/>
                    <a:pt x="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48"/>
          <p:cNvGrpSpPr/>
          <p:nvPr/>
        </p:nvGrpSpPr>
        <p:grpSpPr>
          <a:xfrm>
            <a:off x="3289215" y="2634430"/>
            <a:ext cx="424317" cy="424317"/>
            <a:chOff x="3289215" y="2710630"/>
            <a:chExt cx="424317" cy="424317"/>
          </a:xfrm>
        </p:grpSpPr>
        <p:sp>
          <p:nvSpPr>
            <p:cNvPr id="637" name="Google Shape;637;p48"/>
            <p:cNvSpPr/>
            <p:nvPr/>
          </p:nvSpPr>
          <p:spPr>
            <a:xfrm>
              <a:off x="3638867" y="2985745"/>
              <a:ext cx="74664" cy="149202"/>
            </a:xfrm>
            <a:custGeom>
              <a:avLst/>
              <a:gdLst/>
              <a:ahLst/>
              <a:cxnLst/>
              <a:rect l="l" t="t" r="r" b="b"/>
              <a:pathLst>
                <a:path w="1180" h="2358" extrusionOk="0">
                  <a:moveTo>
                    <a:pt x="1" y="1"/>
                  </a:moveTo>
                  <a:lnTo>
                    <a:pt x="1" y="1030"/>
                  </a:lnTo>
                  <a:lnTo>
                    <a:pt x="394" y="1815"/>
                  </a:lnTo>
                  <a:lnTo>
                    <a:pt x="394" y="2358"/>
                  </a:lnTo>
                  <a:lnTo>
                    <a:pt x="787" y="2358"/>
                  </a:lnTo>
                  <a:lnTo>
                    <a:pt x="787" y="1815"/>
                  </a:lnTo>
                  <a:lnTo>
                    <a:pt x="1179" y="1030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8"/>
            <p:cNvSpPr/>
            <p:nvPr/>
          </p:nvSpPr>
          <p:spPr>
            <a:xfrm>
              <a:off x="3638867" y="2737141"/>
              <a:ext cx="74664" cy="99468"/>
            </a:xfrm>
            <a:custGeom>
              <a:avLst/>
              <a:gdLst/>
              <a:ahLst/>
              <a:cxnLst/>
              <a:rect l="l" t="t" r="r" b="b"/>
              <a:pathLst>
                <a:path w="1180" h="1572" extrusionOk="0">
                  <a:moveTo>
                    <a:pt x="394" y="0"/>
                  </a:moveTo>
                  <a:lnTo>
                    <a:pt x="394" y="786"/>
                  </a:lnTo>
                  <a:lnTo>
                    <a:pt x="1" y="786"/>
                  </a:lnTo>
                  <a:lnTo>
                    <a:pt x="1" y="1572"/>
                  </a:lnTo>
                  <a:lnTo>
                    <a:pt x="1179" y="1572"/>
                  </a:lnTo>
                  <a:lnTo>
                    <a:pt x="1179" y="786"/>
                  </a:lnTo>
                  <a:lnTo>
                    <a:pt x="787" y="786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8"/>
            <p:cNvSpPr/>
            <p:nvPr/>
          </p:nvSpPr>
          <p:spPr>
            <a:xfrm>
              <a:off x="3638867" y="2861411"/>
              <a:ext cx="74664" cy="99468"/>
            </a:xfrm>
            <a:custGeom>
              <a:avLst/>
              <a:gdLst/>
              <a:ahLst/>
              <a:cxnLst/>
              <a:rect l="l" t="t" r="r" b="b"/>
              <a:pathLst>
                <a:path w="1180" h="1572" extrusionOk="0">
                  <a:moveTo>
                    <a:pt x="1" y="1"/>
                  </a:moveTo>
                  <a:lnTo>
                    <a:pt x="1" y="1572"/>
                  </a:lnTo>
                  <a:lnTo>
                    <a:pt x="1179" y="1572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8"/>
            <p:cNvSpPr/>
            <p:nvPr/>
          </p:nvSpPr>
          <p:spPr>
            <a:xfrm>
              <a:off x="3388682" y="3035415"/>
              <a:ext cx="24867" cy="24930"/>
            </a:xfrm>
            <a:custGeom>
              <a:avLst/>
              <a:gdLst/>
              <a:ahLst/>
              <a:cxnLst/>
              <a:rect l="l" t="t" r="r" b="b"/>
              <a:pathLst>
                <a:path w="393" h="394" extrusionOk="0">
                  <a:moveTo>
                    <a:pt x="197" y="1"/>
                  </a:moveTo>
                  <a:cubicBezTo>
                    <a:pt x="88" y="1"/>
                    <a:pt x="0" y="89"/>
                    <a:pt x="0" y="197"/>
                  </a:cubicBezTo>
                  <a:cubicBezTo>
                    <a:pt x="0" y="305"/>
                    <a:pt x="88" y="393"/>
                    <a:pt x="197" y="393"/>
                  </a:cubicBezTo>
                  <a:cubicBezTo>
                    <a:pt x="306" y="393"/>
                    <a:pt x="393" y="305"/>
                    <a:pt x="393" y="197"/>
                  </a:cubicBezTo>
                  <a:cubicBezTo>
                    <a:pt x="393" y="89"/>
                    <a:pt x="306" y="1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8"/>
            <p:cNvSpPr/>
            <p:nvPr/>
          </p:nvSpPr>
          <p:spPr>
            <a:xfrm>
              <a:off x="3413485" y="2710630"/>
              <a:ext cx="74664" cy="51443"/>
            </a:xfrm>
            <a:custGeom>
              <a:avLst/>
              <a:gdLst/>
              <a:ahLst/>
              <a:cxnLst/>
              <a:rect l="l" t="t" r="r" b="b"/>
              <a:pathLst>
                <a:path w="1180" h="813" extrusionOk="0">
                  <a:moveTo>
                    <a:pt x="1" y="0"/>
                  </a:moveTo>
                  <a:lnTo>
                    <a:pt x="1" y="812"/>
                  </a:lnTo>
                  <a:lnTo>
                    <a:pt x="1180" y="8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8"/>
            <p:cNvSpPr/>
            <p:nvPr/>
          </p:nvSpPr>
          <p:spPr>
            <a:xfrm>
              <a:off x="3289215" y="2737141"/>
              <a:ext cx="323209" cy="397747"/>
            </a:xfrm>
            <a:custGeom>
              <a:avLst/>
              <a:gdLst/>
              <a:ahLst/>
              <a:cxnLst/>
              <a:rect l="l" t="t" r="r" b="b"/>
              <a:pathLst>
                <a:path w="5108" h="6286" extrusionOk="0">
                  <a:moveTo>
                    <a:pt x="1630" y="1236"/>
                  </a:moveTo>
                  <a:lnTo>
                    <a:pt x="1907" y="1514"/>
                  </a:lnTo>
                  <a:lnTo>
                    <a:pt x="1654" y="1769"/>
                  </a:lnTo>
                  <a:lnTo>
                    <a:pt x="1907" y="2022"/>
                  </a:lnTo>
                  <a:lnTo>
                    <a:pt x="1630" y="2300"/>
                  </a:lnTo>
                  <a:lnTo>
                    <a:pt x="1376" y="2045"/>
                  </a:lnTo>
                  <a:lnTo>
                    <a:pt x="1122" y="2300"/>
                  </a:lnTo>
                  <a:lnTo>
                    <a:pt x="844" y="2022"/>
                  </a:lnTo>
                  <a:lnTo>
                    <a:pt x="1099" y="1769"/>
                  </a:lnTo>
                  <a:lnTo>
                    <a:pt x="844" y="1514"/>
                  </a:lnTo>
                  <a:lnTo>
                    <a:pt x="1122" y="1236"/>
                  </a:lnTo>
                  <a:lnTo>
                    <a:pt x="1376" y="1491"/>
                  </a:lnTo>
                  <a:lnTo>
                    <a:pt x="1630" y="1236"/>
                  </a:lnTo>
                  <a:close/>
                  <a:moveTo>
                    <a:pt x="3987" y="3986"/>
                  </a:moveTo>
                  <a:lnTo>
                    <a:pt x="4264" y="4264"/>
                  </a:lnTo>
                  <a:lnTo>
                    <a:pt x="4011" y="4519"/>
                  </a:lnTo>
                  <a:lnTo>
                    <a:pt x="4264" y="4772"/>
                  </a:lnTo>
                  <a:lnTo>
                    <a:pt x="3987" y="5050"/>
                  </a:lnTo>
                  <a:lnTo>
                    <a:pt x="3733" y="4795"/>
                  </a:lnTo>
                  <a:lnTo>
                    <a:pt x="3479" y="5050"/>
                  </a:lnTo>
                  <a:lnTo>
                    <a:pt x="3201" y="4772"/>
                  </a:lnTo>
                  <a:lnTo>
                    <a:pt x="3456" y="4519"/>
                  </a:lnTo>
                  <a:lnTo>
                    <a:pt x="3201" y="4264"/>
                  </a:lnTo>
                  <a:lnTo>
                    <a:pt x="3479" y="3986"/>
                  </a:lnTo>
                  <a:lnTo>
                    <a:pt x="3733" y="4241"/>
                  </a:lnTo>
                  <a:lnTo>
                    <a:pt x="3987" y="3986"/>
                  </a:lnTo>
                  <a:close/>
                  <a:moveTo>
                    <a:pt x="3340" y="1098"/>
                  </a:moveTo>
                  <a:lnTo>
                    <a:pt x="4069" y="1826"/>
                  </a:lnTo>
                  <a:lnTo>
                    <a:pt x="3791" y="2104"/>
                  </a:lnTo>
                  <a:lnTo>
                    <a:pt x="3536" y="1849"/>
                  </a:lnTo>
                  <a:lnTo>
                    <a:pt x="3536" y="2652"/>
                  </a:lnTo>
                  <a:lnTo>
                    <a:pt x="1965" y="3830"/>
                  </a:lnTo>
                  <a:lnTo>
                    <a:pt x="1965" y="4358"/>
                  </a:lnTo>
                  <a:cubicBezTo>
                    <a:pt x="2193" y="4440"/>
                    <a:pt x="2358" y="4656"/>
                    <a:pt x="2358" y="4911"/>
                  </a:cubicBezTo>
                  <a:cubicBezTo>
                    <a:pt x="2358" y="5236"/>
                    <a:pt x="2094" y="5500"/>
                    <a:pt x="1769" y="5500"/>
                  </a:cubicBezTo>
                  <a:cubicBezTo>
                    <a:pt x="1444" y="5500"/>
                    <a:pt x="1179" y="5236"/>
                    <a:pt x="1179" y="4911"/>
                  </a:cubicBezTo>
                  <a:cubicBezTo>
                    <a:pt x="1179" y="4656"/>
                    <a:pt x="1345" y="4440"/>
                    <a:pt x="1572" y="4358"/>
                  </a:cubicBezTo>
                  <a:lnTo>
                    <a:pt x="1572" y="3634"/>
                  </a:lnTo>
                  <a:lnTo>
                    <a:pt x="3144" y="2456"/>
                  </a:lnTo>
                  <a:lnTo>
                    <a:pt x="3144" y="1849"/>
                  </a:lnTo>
                  <a:lnTo>
                    <a:pt x="2890" y="2104"/>
                  </a:lnTo>
                  <a:lnTo>
                    <a:pt x="2612" y="1826"/>
                  </a:lnTo>
                  <a:lnTo>
                    <a:pt x="3340" y="1098"/>
                  </a:lnTo>
                  <a:close/>
                  <a:moveTo>
                    <a:pt x="1" y="0"/>
                  </a:moveTo>
                  <a:lnTo>
                    <a:pt x="1" y="6286"/>
                  </a:lnTo>
                  <a:lnTo>
                    <a:pt x="5108" y="6286"/>
                  </a:lnTo>
                  <a:lnTo>
                    <a:pt x="5108" y="0"/>
                  </a:lnTo>
                  <a:lnTo>
                    <a:pt x="3536" y="0"/>
                  </a:lnTo>
                  <a:lnTo>
                    <a:pt x="3536" y="786"/>
                  </a:lnTo>
                  <a:lnTo>
                    <a:pt x="1572" y="78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48"/>
          <p:cNvGrpSpPr/>
          <p:nvPr/>
        </p:nvGrpSpPr>
        <p:grpSpPr>
          <a:xfrm>
            <a:off x="4004654" y="2642022"/>
            <a:ext cx="424321" cy="409071"/>
            <a:chOff x="4004654" y="2718222"/>
            <a:chExt cx="424321" cy="409071"/>
          </a:xfrm>
        </p:grpSpPr>
        <p:sp>
          <p:nvSpPr>
            <p:cNvPr id="644" name="Google Shape;644;p48"/>
            <p:cNvSpPr/>
            <p:nvPr/>
          </p:nvSpPr>
          <p:spPr>
            <a:xfrm>
              <a:off x="4104880" y="2842492"/>
              <a:ext cx="324095" cy="284801"/>
            </a:xfrm>
            <a:custGeom>
              <a:avLst/>
              <a:gdLst/>
              <a:ahLst/>
              <a:cxnLst/>
              <a:rect l="l" t="t" r="r" b="b"/>
              <a:pathLst>
                <a:path w="5122" h="4501" extrusionOk="0">
                  <a:moveTo>
                    <a:pt x="3929" y="2358"/>
                  </a:moveTo>
                  <a:lnTo>
                    <a:pt x="3929" y="2751"/>
                  </a:lnTo>
                  <a:lnTo>
                    <a:pt x="1179" y="2751"/>
                  </a:lnTo>
                  <a:lnTo>
                    <a:pt x="1179" y="2358"/>
                  </a:lnTo>
                  <a:close/>
                  <a:moveTo>
                    <a:pt x="3929" y="1"/>
                  </a:moveTo>
                  <a:lnTo>
                    <a:pt x="3929" y="1965"/>
                  </a:lnTo>
                  <a:lnTo>
                    <a:pt x="733" y="1965"/>
                  </a:lnTo>
                  <a:lnTo>
                    <a:pt x="0" y="2471"/>
                  </a:lnTo>
                  <a:lnTo>
                    <a:pt x="0" y="3537"/>
                  </a:lnTo>
                  <a:lnTo>
                    <a:pt x="2927" y="3537"/>
                  </a:lnTo>
                  <a:lnTo>
                    <a:pt x="4322" y="4500"/>
                  </a:lnTo>
                  <a:lnTo>
                    <a:pt x="4322" y="3537"/>
                  </a:lnTo>
                  <a:lnTo>
                    <a:pt x="5121" y="3537"/>
                  </a:lnTo>
                  <a:lnTo>
                    <a:pt x="51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8"/>
            <p:cNvSpPr/>
            <p:nvPr/>
          </p:nvSpPr>
          <p:spPr>
            <a:xfrm>
              <a:off x="4004654" y="2718222"/>
              <a:ext cx="324031" cy="284801"/>
            </a:xfrm>
            <a:custGeom>
              <a:avLst/>
              <a:gdLst/>
              <a:ahLst/>
              <a:cxnLst/>
              <a:rect l="l" t="t" r="r" b="b"/>
              <a:pathLst>
                <a:path w="5121" h="4501" extrusionOk="0">
                  <a:moveTo>
                    <a:pt x="3942" y="1179"/>
                  </a:moveTo>
                  <a:lnTo>
                    <a:pt x="3942" y="1572"/>
                  </a:lnTo>
                  <a:lnTo>
                    <a:pt x="1192" y="1572"/>
                  </a:lnTo>
                  <a:lnTo>
                    <a:pt x="1192" y="1179"/>
                  </a:lnTo>
                  <a:close/>
                  <a:moveTo>
                    <a:pt x="3942" y="1965"/>
                  </a:moveTo>
                  <a:lnTo>
                    <a:pt x="3942" y="2358"/>
                  </a:lnTo>
                  <a:lnTo>
                    <a:pt x="1192" y="2358"/>
                  </a:lnTo>
                  <a:lnTo>
                    <a:pt x="1192" y="1965"/>
                  </a:lnTo>
                  <a:close/>
                  <a:moveTo>
                    <a:pt x="0" y="1"/>
                  </a:moveTo>
                  <a:lnTo>
                    <a:pt x="0" y="3536"/>
                  </a:lnTo>
                  <a:lnTo>
                    <a:pt x="799" y="3536"/>
                  </a:lnTo>
                  <a:lnTo>
                    <a:pt x="799" y="4500"/>
                  </a:lnTo>
                  <a:lnTo>
                    <a:pt x="2194" y="3536"/>
                  </a:lnTo>
                  <a:lnTo>
                    <a:pt x="5120" y="3536"/>
                  </a:lnTo>
                  <a:lnTo>
                    <a:pt x="5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" name="Google Shape;646;p48"/>
          <p:cNvGrpSpPr/>
          <p:nvPr/>
        </p:nvGrpSpPr>
        <p:grpSpPr>
          <a:xfrm>
            <a:off x="4745719" y="2634430"/>
            <a:ext cx="372941" cy="424255"/>
            <a:chOff x="4745719" y="2710630"/>
            <a:chExt cx="372941" cy="424255"/>
          </a:xfrm>
        </p:grpSpPr>
        <p:sp>
          <p:nvSpPr>
            <p:cNvPr id="647" name="Google Shape;647;p48"/>
            <p:cNvSpPr/>
            <p:nvPr/>
          </p:nvSpPr>
          <p:spPr>
            <a:xfrm>
              <a:off x="4894856" y="2911145"/>
              <a:ext cx="223804" cy="223740"/>
            </a:xfrm>
            <a:custGeom>
              <a:avLst/>
              <a:gdLst/>
              <a:ahLst/>
              <a:cxnLst/>
              <a:rect l="l" t="t" r="r" b="b"/>
              <a:pathLst>
                <a:path w="3537" h="3536" extrusionOk="0">
                  <a:moveTo>
                    <a:pt x="1965" y="401"/>
                  </a:moveTo>
                  <a:lnTo>
                    <a:pt x="1965" y="823"/>
                  </a:lnTo>
                  <a:cubicBezTo>
                    <a:pt x="2192" y="904"/>
                    <a:pt x="2358" y="1120"/>
                    <a:pt x="2358" y="1376"/>
                  </a:cubicBezTo>
                  <a:lnTo>
                    <a:pt x="1965" y="1376"/>
                  </a:lnTo>
                  <a:cubicBezTo>
                    <a:pt x="1965" y="1267"/>
                    <a:pt x="1877" y="1179"/>
                    <a:pt x="1768" y="1179"/>
                  </a:cubicBezTo>
                  <a:cubicBezTo>
                    <a:pt x="1660" y="1179"/>
                    <a:pt x="1572" y="1267"/>
                    <a:pt x="1572" y="1376"/>
                  </a:cubicBezTo>
                  <a:cubicBezTo>
                    <a:pt x="1572" y="1484"/>
                    <a:pt x="1660" y="1572"/>
                    <a:pt x="1768" y="1572"/>
                  </a:cubicBezTo>
                  <a:cubicBezTo>
                    <a:pt x="2093" y="1572"/>
                    <a:pt x="2358" y="1837"/>
                    <a:pt x="2358" y="2161"/>
                  </a:cubicBezTo>
                  <a:cubicBezTo>
                    <a:pt x="2358" y="2416"/>
                    <a:pt x="2192" y="2633"/>
                    <a:pt x="1965" y="2714"/>
                  </a:cubicBezTo>
                  <a:lnTo>
                    <a:pt x="1965" y="3127"/>
                  </a:lnTo>
                  <a:lnTo>
                    <a:pt x="1572" y="3127"/>
                  </a:lnTo>
                  <a:lnTo>
                    <a:pt x="1572" y="2714"/>
                  </a:lnTo>
                  <a:cubicBezTo>
                    <a:pt x="1344" y="2633"/>
                    <a:pt x="1179" y="2416"/>
                    <a:pt x="1179" y="2161"/>
                  </a:cubicBezTo>
                  <a:lnTo>
                    <a:pt x="1572" y="2161"/>
                  </a:lnTo>
                  <a:cubicBezTo>
                    <a:pt x="1572" y="2269"/>
                    <a:pt x="1660" y="2357"/>
                    <a:pt x="1768" y="2357"/>
                  </a:cubicBezTo>
                  <a:cubicBezTo>
                    <a:pt x="1877" y="2357"/>
                    <a:pt x="1965" y="2269"/>
                    <a:pt x="1965" y="2161"/>
                  </a:cubicBezTo>
                  <a:cubicBezTo>
                    <a:pt x="1965" y="2053"/>
                    <a:pt x="1877" y="1965"/>
                    <a:pt x="1768" y="1965"/>
                  </a:cubicBezTo>
                  <a:cubicBezTo>
                    <a:pt x="1443" y="1965"/>
                    <a:pt x="1179" y="1701"/>
                    <a:pt x="1179" y="1376"/>
                  </a:cubicBezTo>
                  <a:cubicBezTo>
                    <a:pt x="1179" y="1120"/>
                    <a:pt x="1344" y="904"/>
                    <a:pt x="1572" y="823"/>
                  </a:cubicBezTo>
                  <a:lnTo>
                    <a:pt x="1572" y="401"/>
                  </a:lnTo>
                  <a:close/>
                  <a:moveTo>
                    <a:pt x="1768" y="0"/>
                  </a:moveTo>
                  <a:cubicBezTo>
                    <a:pt x="794" y="0"/>
                    <a:pt x="1" y="794"/>
                    <a:pt x="1" y="1769"/>
                  </a:cubicBezTo>
                  <a:cubicBezTo>
                    <a:pt x="1" y="2743"/>
                    <a:pt x="794" y="3536"/>
                    <a:pt x="1768" y="3536"/>
                  </a:cubicBezTo>
                  <a:cubicBezTo>
                    <a:pt x="2742" y="3536"/>
                    <a:pt x="3536" y="2743"/>
                    <a:pt x="3536" y="1769"/>
                  </a:cubicBezTo>
                  <a:cubicBezTo>
                    <a:pt x="3536" y="794"/>
                    <a:pt x="2744" y="0"/>
                    <a:pt x="1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8"/>
            <p:cNvSpPr/>
            <p:nvPr/>
          </p:nvSpPr>
          <p:spPr>
            <a:xfrm>
              <a:off x="4745719" y="3053638"/>
              <a:ext cx="139395" cy="31574"/>
            </a:xfrm>
            <a:custGeom>
              <a:avLst/>
              <a:gdLst/>
              <a:ahLst/>
              <a:cxnLst/>
              <a:rect l="l" t="t" r="r" b="b"/>
              <a:pathLst>
                <a:path w="2203" h="499" extrusionOk="0">
                  <a:moveTo>
                    <a:pt x="1" y="1"/>
                  </a:moveTo>
                  <a:lnTo>
                    <a:pt x="1" y="498"/>
                  </a:lnTo>
                  <a:lnTo>
                    <a:pt x="2203" y="498"/>
                  </a:lnTo>
                  <a:cubicBezTo>
                    <a:pt x="2122" y="340"/>
                    <a:pt x="2059" y="179"/>
                    <a:pt x="2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8"/>
            <p:cNvSpPr/>
            <p:nvPr/>
          </p:nvSpPr>
          <p:spPr>
            <a:xfrm>
              <a:off x="4745719" y="2996564"/>
              <a:ext cx="126993" cy="31574"/>
            </a:xfrm>
            <a:custGeom>
              <a:avLst/>
              <a:gdLst/>
              <a:ahLst/>
              <a:cxnLst/>
              <a:rect l="l" t="t" r="r" b="b"/>
              <a:pathLst>
                <a:path w="2007" h="499" extrusionOk="0">
                  <a:moveTo>
                    <a:pt x="1" y="1"/>
                  </a:moveTo>
                  <a:lnTo>
                    <a:pt x="1" y="498"/>
                  </a:lnTo>
                  <a:lnTo>
                    <a:pt x="1969" y="498"/>
                  </a:lnTo>
                  <a:cubicBezTo>
                    <a:pt x="1969" y="469"/>
                    <a:pt x="1965" y="448"/>
                    <a:pt x="1965" y="421"/>
                  </a:cubicBezTo>
                  <a:cubicBezTo>
                    <a:pt x="1965" y="277"/>
                    <a:pt x="1980" y="137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8"/>
            <p:cNvSpPr/>
            <p:nvPr/>
          </p:nvSpPr>
          <p:spPr>
            <a:xfrm>
              <a:off x="4745719" y="2940187"/>
              <a:ext cx="152999" cy="31384"/>
            </a:xfrm>
            <a:custGeom>
              <a:avLst/>
              <a:gdLst/>
              <a:ahLst/>
              <a:cxnLst/>
              <a:rect l="l" t="t" r="r" b="b"/>
              <a:pathLst>
                <a:path w="2418" h="496" extrusionOk="0">
                  <a:moveTo>
                    <a:pt x="1" y="0"/>
                  </a:moveTo>
                  <a:lnTo>
                    <a:pt x="1" y="496"/>
                  </a:lnTo>
                  <a:lnTo>
                    <a:pt x="2126" y="496"/>
                  </a:lnTo>
                  <a:cubicBezTo>
                    <a:pt x="2199" y="314"/>
                    <a:pt x="2299" y="154"/>
                    <a:pt x="2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8"/>
            <p:cNvSpPr/>
            <p:nvPr/>
          </p:nvSpPr>
          <p:spPr>
            <a:xfrm>
              <a:off x="4745719" y="2710630"/>
              <a:ext cx="198937" cy="33030"/>
            </a:xfrm>
            <a:custGeom>
              <a:avLst/>
              <a:gdLst/>
              <a:ahLst/>
              <a:cxnLst/>
              <a:rect l="l" t="t" r="r" b="b"/>
              <a:pathLst>
                <a:path w="3144" h="522" extrusionOk="0">
                  <a:moveTo>
                    <a:pt x="1" y="0"/>
                  </a:moveTo>
                  <a:lnTo>
                    <a:pt x="1" y="522"/>
                  </a:lnTo>
                  <a:lnTo>
                    <a:pt x="3143" y="522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8"/>
            <p:cNvSpPr/>
            <p:nvPr/>
          </p:nvSpPr>
          <p:spPr>
            <a:xfrm>
              <a:off x="4745719" y="2826041"/>
              <a:ext cx="198937" cy="32207"/>
            </a:xfrm>
            <a:custGeom>
              <a:avLst/>
              <a:gdLst/>
              <a:ahLst/>
              <a:cxnLst/>
              <a:rect l="l" t="t" r="r" b="b"/>
              <a:pathLst>
                <a:path w="3144" h="509" extrusionOk="0">
                  <a:moveTo>
                    <a:pt x="1" y="0"/>
                  </a:moveTo>
                  <a:lnTo>
                    <a:pt x="1" y="508"/>
                  </a:lnTo>
                  <a:lnTo>
                    <a:pt x="3143" y="50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4795453" y="2768588"/>
              <a:ext cx="198937" cy="33093"/>
            </a:xfrm>
            <a:custGeom>
              <a:avLst/>
              <a:gdLst/>
              <a:ahLst/>
              <a:cxnLst/>
              <a:rect l="l" t="t" r="r" b="b"/>
              <a:pathLst>
                <a:path w="3144" h="523" extrusionOk="0">
                  <a:moveTo>
                    <a:pt x="0" y="1"/>
                  </a:moveTo>
                  <a:lnTo>
                    <a:pt x="0" y="523"/>
                  </a:lnTo>
                  <a:lnTo>
                    <a:pt x="3143" y="523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4745719" y="2882988"/>
              <a:ext cx="198937" cy="32397"/>
            </a:xfrm>
            <a:custGeom>
              <a:avLst/>
              <a:gdLst/>
              <a:ahLst/>
              <a:cxnLst/>
              <a:rect l="l" t="t" r="r" b="b"/>
              <a:pathLst>
                <a:path w="3144" h="512" extrusionOk="0">
                  <a:moveTo>
                    <a:pt x="1" y="0"/>
                  </a:moveTo>
                  <a:lnTo>
                    <a:pt x="1" y="511"/>
                  </a:lnTo>
                  <a:lnTo>
                    <a:pt x="2812" y="511"/>
                  </a:lnTo>
                  <a:cubicBezTo>
                    <a:pt x="2915" y="431"/>
                    <a:pt x="3027" y="355"/>
                    <a:pt x="3143" y="294"/>
                  </a:cubicBezTo>
                  <a:lnTo>
                    <a:pt x="3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48"/>
          <p:cNvSpPr/>
          <p:nvPr/>
        </p:nvSpPr>
        <p:spPr>
          <a:xfrm>
            <a:off x="5435406" y="2634430"/>
            <a:ext cx="424322" cy="424259"/>
          </a:xfrm>
          <a:custGeom>
            <a:avLst/>
            <a:gdLst/>
            <a:ahLst/>
            <a:cxnLst/>
            <a:rect l="l" t="t" r="r" b="b"/>
            <a:pathLst>
              <a:path w="6706" h="6705" extrusionOk="0">
                <a:moveTo>
                  <a:pt x="4728" y="786"/>
                </a:moveTo>
                <a:lnTo>
                  <a:pt x="4728" y="1965"/>
                </a:lnTo>
                <a:lnTo>
                  <a:pt x="3942" y="1965"/>
                </a:lnTo>
                <a:lnTo>
                  <a:pt x="3942" y="3143"/>
                </a:lnTo>
                <a:lnTo>
                  <a:pt x="4728" y="3143"/>
                </a:lnTo>
                <a:lnTo>
                  <a:pt x="4728" y="4348"/>
                </a:lnTo>
                <a:lnTo>
                  <a:pt x="1978" y="4348"/>
                </a:lnTo>
                <a:lnTo>
                  <a:pt x="1978" y="3143"/>
                </a:lnTo>
                <a:lnTo>
                  <a:pt x="2763" y="3143"/>
                </a:lnTo>
                <a:lnTo>
                  <a:pt x="2763" y="1965"/>
                </a:lnTo>
                <a:lnTo>
                  <a:pt x="1978" y="1965"/>
                </a:lnTo>
                <a:lnTo>
                  <a:pt x="1978" y="786"/>
                </a:lnTo>
                <a:lnTo>
                  <a:pt x="2370" y="786"/>
                </a:lnTo>
                <a:lnTo>
                  <a:pt x="2370" y="1179"/>
                </a:lnTo>
                <a:lnTo>
                  <a:pt x="4335" y="1179"/>
                </a:lnTo>
                <a:lnTo>
                  <a:pt x="4335" y="786"/>
                </a:lnTo>
                <a:close/>
                <a:moveTo>
                  <a:pt x="2370" y="0"/>
                </a:moveTo>
                <a:lnTo>
                  <a:pt x="2370" y="393"/>
                </a:lnTo>
                <a:lnTo>
                  <a:pt x="1585" y="393"/>
                </a:lnTo>
                <a:lnTo>
                  <a:pt x="1585" y="1965"/>
                </a:lnTo>
                <a:lnTo>
                  <a:pt x="799" y="1965"/>
                </a:lnTo>
                <a:lnTo>
                  <a:pt x="799" y="3143"/>
                </a:lnTo>
                <a:lnTo>
                  <a:pt x="1585" y="3143"/>
                </a:lnTo>
                <a:lnTo>
                  <a:pt x="1585" y="4348"/>
                </a:lnTo>
                <a:lnTo>
                  <a:pt x="799" y="4348"/>
                </a:lnTo>
                <a:lnTo>
                  <a:pt x="799" y="5526"/>
                </a:lnTo>
                <a:lnTo>
                  <a:pt x="1" y="5526"/>
                </a:lnTo>
                <a:lnTo>
                  <a:pt x="1" y="6705"/>
                </a:lnTo>
                <a:lnTo>
                  <a:pt x="1978" y="6705"/>
                </a:lnTo>
                <a:lnTo>
                  <a:pt x="1978" y="5526"/>
                </a:lnTo>
                <a:lnTo>
                  <a:pt x="1192" y="5526"/>
                </a:lnTo>
                <a:lnTo>
                  <a:pt x="1192" y="4741"/>
                </a:lnTo>
                <a:lnTo>
                  <a:pt x="3156" y="4741"/>
                </a:lnTo>
                <a:lnTo>
                  <a:pt x="3156" y="5526"/>
                </a:lnTo>
                <a:lnTo>
                  <a:pt x="2370" y="5526"/>
                </a:lnTo>
                <a:lnTo>
                  <a:pt x="2370" y="6705"/>
                </a:lnTo>
                <a:lnTo>
                  <a:pt x="4335" y="6705"/>
                </a:lnTo>
                <a:lnTo>
                  <a:pt x="4335" y="5526"/>
                </a:lnTo>
                <a:lnTo>
                  <a:pt x="3549" y="5526"/>
                </a:lnTo>
                <a:lnTo>
                  <a:pt x="3549" y="4741"/>
                </a:lnTo>
                <a:lnTo>
                  <a:pt x="5513" y="4741"/>
                </a:lnTo>
                <a:lnTo>
                  <a:pt x="5513" y="5526"/>
                </a:lnTo>
                <a:lnTo>
                  <a:pt x="4728" y="5526"/>
                </a:lnTo>
                <a:lnTo>
                  <a:pt x="4728" y="6705"/>
                </a:lnTo>
                <a:lnTo>
                  <a:pt x="6705" y="6705"/>
                </a:lnTo>
                <a:lnTo>
                  <a:pt x="6705" y="5526"/>
                </a:lnTo>
                <a:lnTo>
                  <a:pt x="5906" y="5526"/>
                </a:lnTo>
                <a:lnTo>
                  <a:pt x="5906" y="4348"/>
                </a:lnTo>
                <a:lnTo>
                  <a:pt x="5120" y="4348"/>
                </a:lnTo>
                <a:lnTo>
                  <a:pt x="5120" y="3143"/>
                </a:lnTo>
                <a:lnTo>
                  <a:pt x="5906" y="3143"/>
                </a:lnTo>
                <a:lnTo>
                  <a:pt x="5906" y="1965"/>
                </a:lnTo>
                <a:lnTo>
                  <a:pt x="5120" y="1965"/>
                </a:lnTo>
                <a:lnTo>
                  <a:pt x="5120" y="393"/>
                </a:lnTo>
                <a:lnTo>
                  <a:pt x="4335" y="393"/>
                </a:lnTo>
                <a:lnTo>
                  <a:pt x="433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6" name="Google Shape;656;p48"/>
          <p:cNvGrpSpPr/>
          <p:nvPr/>
        </p:nvGrpSpPr>
        <p:grpSpPr>
          <a:xfrm>
            <a:off x="6150782" y="2669926"/>
            <a:ext cx="424319" cy="353262"/>
            <a:chOff x="6150782" y="2746126"/>
            <a:chExt cx="424319" cy="353262"/>
          </a:xfrm>
        </p:grpSpPr>
        <p:sp>
          <p:nvSpPr>
            <p:cNvPr id="657" name="Google Shape;657;p48"/>
            <p:cNvSpPr/>
            <p:nvPr/>
          </p:nvSpPr>
          <p:spPr>
            <a:xfrm>
              <a:off x="6314472" y="2919370"/>
              <a:ext cx="96874" cy="139395"/>
            </a:xfrm>
            <a:custGeom>
              <a:avLst/>
              <a:gdLst/>
              <a:ahLst/>
              <a:cxnLst/>
              <a:rect l="l" t="t" r="r" b="b"/>
              <a:pathLst>
                <a:path w="1531" h="2203" extrusionOk="0">
                  <a:moveTo>
                    <a:pt x="0" y="0"/>
                  </a:moveTo>
                  <a:lnTo>
                    <a:pt x="766" y="2202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6154452" y="2789153"/>
              <a:ext cx="144900" cy="102252"/>
            </a:xfrm>
            <a:custGeom>
              <a:avLst/>
              <a:gdLst/>
              <a:ahLst/>
              <a:cxnLst/>
              <a:rect l="l" t="t" r="r" b="b"/>
              <a:pathLst>
                <a:path w="2290" h="1616" extrusionOk="0">
                  <a:moveTo>
                    <a:pt x="980" y="1"/>
                  </a:moveTo>
                  <a:lnTo>
                    <a:pt x="0" y="949"/>
                  </a:lnTo>
                  <a:lnTo>
                    <a:pt x="2098" y="1615"/>
                  </a:lnTo>
                  <a:lnTo>
                    <a:pt x="2289" y="43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6150782" y="2874193"/>
              <a:ext cx="198937" cy="225132"/>
            </a:xfrm>
            <a:custGeom>
              <a:avLst/>
              <a:gdLst/>
              <a:ahLst/>
              <a:cxnLst/>
              <a:rect l="l" t="t" r="r" b="b"/>
              <a:pathLst>
                <a:path w="3144" h="3558" extrusionOk="0">
                  <a:moveTo>
                    <a:pt x="0" y="1"/>
                  </a:moveTo>
                  <a:lnTo>
                    <a:pt x="3130" y="3557"/>
                  </a:lnTo>
                  <a:lnTo>
                    <a:pt x="3143" y="3513"/>
                  </a:lnTo>
                  <a:lnTo>
                    <a:pt x="2159" y="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6311751" y="2819904"/>
              <a:ext cx="102506" cy="75424"/>
            </a:xfrm>
            <a:custGeom>
              <a:avLst/>
              <a:gdLst/>
              <a:ahLst/>
              <a:cxnLst/>
              <a:rect l="l" t="t" r="r" b="b"/>
              <a:pathLst>
                <a:path w="1620" h="1192" extrusionOk="0">
                  <a:moveTo>
                    <a:pt x="193" y="1"/>
                  </a:moveTo>
                  <a:lnTo>
                    <a:pt x="0" y="1192"/>
                  </a:lnTo>
                  <a:lnTo>
                    <a:pt x="1620" y="1192"/>
                  </a:lnTo>
                  <a:lnTo>
                    <a:pt x="14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6376037" y="2874066"/>
              <a:ext cx="199063" cy="225322"/>
            </a:xfrm>
            <a:custGeom>
              <a:avLst/>
              <a:gdLst/>
              <a:ahLst/>
              <a:cxnLst/>
              <a:rect l="l" t="t" r="r" b="b"/>
              <a:pathLst>
                <a:path w="3146" h="3561" extrusionOk="0">
                  <a:moveTo>
                    <a:pt x="3145" y="1"/>
                  </a:moveTo>
                  <a:lnTo>
                    <a:pt x="987" y="689"/>
                  </a:lnTo>
                  <a:lnTo>
                    <a:pt x="0" y="3515"/>
                  </a:lnTo>
                  <a:lnTo>
                    <a:pt x="16" y="3560"/>
                  </a:lnTo>
                  <a:lnTo>
                    <a:pt x="31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6238606" y="2746126"/>
              <a:ext cx="248544" cy="49797"/>
            </a:xfrm>
            <a:custGeom>
              <a:avLst/>
              <a:gdLst/>
              <a:ahLst/>
              <a:cxnLst/>
              <a:rect l="l" t="t" r="r" b="b"/>
              <a:pathLst>
                <a:path w="3928" h="787" extrusionOk="0">
                  <a:moveTo>
                    <a:pt x="1178" y="1"/>
                  </a:moveTo>
                  <a:lnTo>
                    <a:pt x="1" y="383"/>
                  </a:lnTo>
                  <a:lnTo>
                    <a:pt x="1211" y="786"/>
                  </a:lnTo>
                  <a:lnTo>
                    <a:pt x="2718" y="786"/>
                  </a:lnTo>
                  <a:lnTo>
                    <a:pt x="3928" y="383"/>
                  </a:lnTo>
                  <a:lnTo>
                    <a:pt x="2811" y="11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6426530" y="2789089"/>
              <a:ext cx="144900" cy="102316"/>
            </a:xfrm>
            <a:custGeom>
              <a:avLst/>
              <a:gdLst/>
              <a:ahLst/>
              <a:cxnLst/>
              <a:rect l="l" t="t" r="r" b="b"/>
              <a:pathLst>
                <a:path w="2290" h="1617" extrusionOk="0">
                  <a:moveTo>
                    <a:pt x="1310" y="1"/>
                  </a:moveTo>
                  <a:lnTo>
                    <a:pt x="0" y="436"/>
                  </a:lnTo>
                  <a:lnTo>
                    <a:pt x="192" y="1616"/>
                  </a:lnTo>
                  <a:lnTo>
                    <a:pt x="2289" y="949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48"/>
          <p:cNvGrpSpPr/>
          <p:nvPr/>
        </p:nvGrpSpPr>
        <p:grpSpPr>
          <a:xfrm>
            <a:off x="6866221" y="2660119"/>
            <a:ext cx="424259" cy="372942"/>
            <a:chOff x="6866221" y="2736319"/>
            <a:chExt cx="424259" cy="372942"/>
          </a:xfrm>
        </p:grpSpPr>
        <p:sp>
          <p:nvSpPr>
            <p:cNvPr id="665" name="Google Shape;665;p48"/>
            <p:cNvSpPr/>
            <p:nvPr/>
          </p:nvSpPr>
          <p:spPr>
            <a:xfrm>
              <a:off x="7165254" y="2984922"/>
              <a:ext cx="24930" cy="24930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8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5"/>
                    <a:pt x="89" y="393"/>
                    <a:pt x="198" y="393"/>
                  </a:cubicBezTo>
                  <a:cubicBezTo>
                    <a:pt x="307" y="393"/>
                    <a:pt x="394" y="305"/>
                    <a:pt x="394" y="196"/>
                  </a:cubicBezTo>
                  <a:cubicBezTo>
                    <a:pt x="394" y="87"/>
                    <a:pt x="307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7065850" y="3009789"/>
              <a:ext cx="24930" cy="24867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198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5"/>
                    <a:pt x="89" y="393"/>
                    <a:pt x="198" y="393"/>
                  </a:cubicBezTo>
                  <a:cubicBezTo>
                    <a:pt x="306" y="393"/>
                    <a:pt x="393" y="305"/>
                    <a:pt x="393" y="196"/>
                  </a:cubicBezTo>
                  <a:cubicBezTo>
                    <a:pt x="393" y="89"/>
                    <a:pt x="306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6866221" y="2736319"/>
              <a:ext cx="424259" cy="49797"/>
            </a:xfrm>
            <a:custGeom>
              <a:avLst/>
              <a:gdLst/>
              <a:ahLst/>
              <a:cxnLst/>
              <a:rect l="l" t="t" r="r" b="b"/>
              <a:pathLst>
                <a:path w="6705" h="787" extrusionOk="0">
                  <a:moveTo>
                    <a:pt x="0" y="1"/>
                  </a:moveTo>
                  <a:lnTo>
                    <a:pt x="0" y="786"/>
                  </a:lnTo>
                  <a:lnTo>
                    <a:pt x="6705" y="786"/>
                  </a:lnTo>
                  <a:lnTo>
                    <a:pt x="67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7090717" y="2885455"/>
              <a:ext cx="24930" cy="24930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7" y="1"/>
                  </a:moveTo>
                  <a:cubicBezTo>
                    <a:pt x="88" y="1"/>
                    <a:pt x="0" y="88"/>
                    <a:pt x="0" y="197"/>
                  </a:cubicBezTo>
                  <a:cubicBezTo>
                    <a:pt x="0" y="306"/>
                    <a:pt x="88" y="394"/>
                    <a:pt x="197" y="394"/>
                  </a:cubicBezTo>
                  <a:cubicBezTo>
                    <a:pt x="306" y="394"/>
                    <a:pt x="393" y="306"/>
                    <a:pt x="393" y="197"/>
                  </a:cubicBezTo>
                  <a:cubicBezTo>
                    <a:pt x="393" y="88"/>
                    <a:pt x="306" y="1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6866221" y="2810919"/>
              <a:ext cx="424259" cy="298342"/>
            </a:xfrm>
            <a:custGeom>
              <a:avLst/>
              <a:gdLst/>
              <a:ahLst/>
              <a:cxnLst/>
              <a:rect l="l" t="t" r="r" b="b"/>
              <a:pathLst>
                <a:path w="6705" h="4715" extrusionOk="0">
                  <a:moveTo>
                    <a:pt x="1191" y="786"/>
                  </a:moveTo>
                  <a:lnTo>
                    <a:pt x="1191" y="1179"/>
                  </a:lnTo>
                  <a:lnTo>
                    <a:pt x="798" y="1179"/>
                  </a:lnTo>
                  <a:lnTo>
                    <a:pt x="798" y="786"/>
                  </a:lnTo>
                  <a:close/>
                  <a:moveTo>
                    <a:pt x="2370" y="786"/>
                  </a:moveTo>
                  <a:lnTo>
                    <a:pt x="2370" y="1179"/>
                  </a:lnTo>
                  <a:lnTo>
                    <a:pt x="1584" y="1179"/>
                  </a:lnTo>
                  <a:lnTo>
                    <a:pt x="1584" y="786"/>
                  </a:lnTo>
                  <a:close/>
                  <a:moveTo>
                    <a:pt x="1191" y="1572"/>
                  </a:moveTo>
                  <a:lnTo>
                    <a:pt x="1191" y="1965"/>
                  </a:lnTo>
                  <a:lnTo>
                    <a:pt x="798" y="1965"/>
                  </a:lnTo>
                  <a:lnTo>
                    <a:pt x="798" y="1572"/>
                  </a:lnTo>
                  <a:close/>
                  <a:moveTo>
                    <a:pt x="2370" y="1572"/>
                  </a:moveTo>
                  <a:lnTo>
                    <a:pt x="2370" y="1965"/>
                  </a:lnTo>
                  <a:lnTo>
                    <a:pt x="1584" y="1965"/>
                  </a:lnTo>
                  <a:lnTo>
                    <a:pt x="1584" y="1572"/>
                  </a:lnTo>
                  <a:close/>
                  <a:moveTo>
                    <a:pt x="1191" y="2357"/>
                  </a:moveTo>
                  <a:lnTo>
                    <a:pt x="1191" y="2750"/>
                  </a:lnTo>
                  <a:lnTo>
                    <a:pt x="798" y="2750"/>
                  </a:lnTo>
                  <a:lnTo>
                    <a:pt x="798" y="2357"/>
                  </a:lnTo>
                  <a:close/>
                  <a:moveTo>
                    <a:pt x="2370" y="2357"/>
                  </a:moveTo>
                  <a:lnTo>
                    <a:pt x="2370" y="2750"/>
                  </a:lnTo>
                  <a:lnTo>
                    <a:pt x="1584" y="2750"/>
                  </a:lnTo>
                  <a:lnTo>
                    <a:pt x="1584" y="2357"/>
                  </a:lnTo>
                  <a:close/>
                  <a:moveTo>
                    <a:pt x="1191" y="3143"/>
                  </a:moveTo>
                  <a:lnTo>
                    <a:pt x="1191" y="3536"/>
                  </a:lnTo>
                  <a:lnTo>
                    <a:pt x="798" y="3536"/>
                  </a:lnTo>
                  <a:lnTo>
                    <a:pt x="798" y="3143"/>
                  </a:lnTo>
                  <a:close/>
                  <a:moveTo>
                    <a:pt x="2370" y="3143"/>
                  </a:moveTo>
                  <a:lnTo>
                    <a:pt x="2370" y="3536"/>
                  </a:lnTo>
                  <a:lnTo>
                    <a:pt x="1584" y="3536"/>
                  </a:lnTo>
                  <a:lnTo>
                    <a:pt x="1584" y="3143"/>
                  </a:lnTo>
                  <a:close/>
                  <a:moveTo>
                    <a:pt x="5317" y="393"/>
                  </a:moveTo>
                  <a:cubicBezTo>
                    <a:pt x="5642" y="393"/>
                    <a:pt x="5906" y="657"/>
                    <a:pt x="5906" y="982"/>
                  </a:cubicBezTo>
                  <a:cubicBezTo>
                    <a:pt x="5906" y="1307"/>
                    <a:pt x="5642" y="1572"/>
                    <a:pt x="5317" y="1572"/>
                  </a:cubicBezTo>
                  <a:cubicBezTo>
                    <a:pt x="5112" y="1572"/>
                    <a:pt x="4931" y="1467"/>
                    <a:pt x="4825" y="1307"/>
                  </a:cubicBezTo>
                  <a:lnTo>
                    <a:pt x="4328" y="1431"/>
                  </a:lnTo>
                  <a:cubicBezTo>
                    <a:pt x="4318" y="1530"/>
                    <a:pt x="4287" y="1622"/>
                    <a:pt x="4235" y="1701"/>
                  </a:cubicBezTo>
                  <a:lnTo>
                    <a:pt x="4748" y="2386"/>
                  </a:lnTo>
                  <a:cubicBezTo>
                    <a:pt x="4803" y="2369"/>
                    <a:pt x="4862" y="2357"/>
                    <a:pt x="4922" y="2357"/>
                  </a:cubicBezTo>
                  <a:cubicBezTo>
                    <a:pt x="5248" y="2357"/>
                    <a:pt x="5512" y="2621"/>
                    <a:pt x="5512" y="2946"/>
                  </a:cubicBezTo>
                  <a:cubicBezTo>
                    <a:pt x="5512" y="3271"/>
                    <a:pt x="5248" y="3536"/>
                    <a:pt x="4922" y="3536"/>
                  </a:cubicBezTo>
                  <a:cubicBezTo>
                    <a:pt x="4718" y="3536"/>
                    <a:pt x="4537" y="3431"/>
                    <a:pt x="4432" y="3271"/>
                  </a:cubicBezTo>
                  <a:lnTo>
                    <a:pt x="3934" y="3396"/>
                  </a:lnTo>
                  <a:cubicBezTo>
                    <a:pt x="3905" y="3694"/>
                    <a:pt x="3656" y="3929"/>
                    <a:pt x="3349" y="3929"/>
                  </a:cubicBezTo>
                  <a:cubicBezTo>
                    <a:pt x="3025" y="3929"/>
                    <a:pt x="2761" y="3664"/>
                    <a:pt x="2761" y="3339"/>
                  </a:cubicBezTo>
                  <a:cubicBezTo>
                    <a:pt x="2761" y="3014"/>
                    <a:pt x="3025" y="2750"/>
                    <a:pt x="3349" y="2750"/>
                  </a:cubicBezTo>
                  <a:cubicBezTo>
                    <a:pt x="3554" y="2750"/>
                    <a:pt x="3735" y="2855"/>
                    <a:pt x="3841" y="3014"/>
                  </a:cubicBezTo>
                  <a:lnTo>
                    <a:pt x="4338" y="2890"/>
                  </a:lnTo>
                  <a:cubicBezTo>
                    <a:pt x="4348" y="2792"/>
                    <a:pt x="4379" y="2699"/>
                    <a:pt x="4432" y="2620"/>
                  </a:cubicBezTo>
                  <a:lnTo>
                    <a:pt x="3918" y="1935"/>
                  </a:lnTo>
                  <a:cubicBezTo>
                    <a:pt x="3863" y="1952"/>
                    <a:pt x="3804" y="1965"/>
                    <a:pt x="3743" y="1965"/>
                  </a:cubicBezTo>
                  <a:cubicBezTo>
                    <a:pt x="3419" y="1965"/>
                    <a:pt x="3155" y="1699"/>
                    <a:pt x="3155" y="1375"/>
                  </a:cubicBezTo>
                  <a:cubicBezTo>
                    <a:pt x="3155" y="1050"/>
                    <a:pt x="3419" y="786"/>
                    <a:pt x="3743" y="786"/>
                  </a:cubicBezTo>
                  <a:cubicBezTo>
                    <a:pt x="3949" y="786"/>
                    <a:pt x="4129" y="891"/>
                    <a:pt x="4235" y="1050"/>
                  </a:cubicBezTo>
                  <a:lnTo>
                    <a:pt x="4732" y="925"/>
                  </a:lnTo>
                  <a:cubicBezTo>
                    <a:pt x="4762" y="627"/>
                    <a:pt x="5010" y="393"/>
                    <a:pt x="5317" y="393"/>
                  </a:cubicBezTo>
                  <a:close/>
                  <a:moveTo>
                    <a:pt x="0" y="0"/>
                  </a:moveTo>
                  <a:lnTo>
                    <a:pt x="0" y="4714"/>
                  </a:lnTo>
                  <a:lnTo>
                    <a:pt x="6705" y="4714"/>
                  </a:lnTo>
                  <a:lnTo>
                    <a:pt x="67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7190121" y="2860589"/>
              <a:ext cx="24930" cy="24930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8" y="1"/>
                  </a:moveTo>
                  <a:cubicBezTo>
                    <a:pt x="89" y="1"/>
                    <a:pt x="1" y="88"/>
                    <a:pt x="1" y="197"/>
                  </a:cubicBezTo>
                  <a:cubicBezTo>
                    <a:pt x="1" y="306"/>
                    <a:pt x="89" y="394"/>
                    <a:pt x="198" y="394"/>
                  </a:cubicBezTo>
                  <a:cubicBezTo>
                    <a:pt x="307" y="394"/>
                    <a:pt x="394" y="306"/>
                    <a:pt x="394" y="197"/>
                  </a:cubicBezTo>
                  <a:cubicBezTo>
                    <a:pt x="394" y="88"/>
                    <a:pt x="307" y="1"/>
                    <a:pt x="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" name="Google Shape;671;p48"/>
          <p:cNvGrpSpPr/>
          <p:nvPr/>
        </p:nvGrpSpPr>
        <p:grpSpPr>
          <a:xfrm>
            <a:off x="7614183" y="2634430"/>
            <a:ext cx="359212" cy="424255"/>
            <a:chOff x="7614183" y="2710630"/>
            <a:chExt cx="359212" cy="424255"/>
          </a:xfrm>
        </p:grpSpPr>
        <p:sp>
          <p:nvSpPr>
            <p:cNvPr id="672" name="Google Shape;672;p48"/>
            <p:cNvSpPr/>
            <p:nvPr/>
          </p:nvSpPr>
          <p:spPr>
            <a:xfrm>
              <a:off x="7707892" y="2710630"/>
              <a:ext cx="120919" cy="120729"/>
            </a:xfrm>
            <a:custGeom>
              <a:avLst/>
              <a:gdLst/>
              <a:ahLst/>
              <a:cxnLst/>
              <a:rect l="l" t="t" r="r" b="b"/>
              <a:pathLst>
                <a:path w="1911" h="1908" extrusionOk="0">
                  <a:moveTo>
                    <a:pt x="956" y="0"/>
                  </a:moveTo>
                  <a:cubicBezTo>
                    <a:pt x="429" y="0"/>
                    <a:pt x="2" y="429"/>
                    <a:pt x="2" y="955"/>
                  </a:cubicBezTo>
                  <a:cubicBezTo>
                    <a:pt x="1" y="1482"/>
                    <a:pt x="429" y="1908"/>
                    <a:pt x="956" y="1908"/>
                  </a:cubicBezTo>
                  <a:cubicBezTo>
                    <a:pt x="1482" y="1908"/>
                    <a:pt x="1910" y="1481"/>
                    <a:pt x="1910" y="955"/>
                  </a:cubicBezTo>
                  <a:cubicBezTo>
                    <a:pt x="1910" y="429"/>
                    <a:pt x="1482" y="0"/>
                    <a:pt x="9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7675938" y="2838506"/>
              <a:ext cx="184763" cy="120792"/>
            </a:xfrm>
            <a:custGeom>
              <a:avLst/>
              <a:gdLst/>
              <a:ahLst/>
              <a:cxnLst/>
              <a:rect l="l" t="t" r="r" b="b"/>
              <a:pathLst>
                <a:path w="2920" h="1909" extrusionOk="0">
                  <a:moveTo>
                    <a:pt x="1453" y="1"/>
                  </a:moveTo>
                  <a:cubicBezTo>
                    <a:pt x="1405" y="1"/>
                    <a:pt x="1358" y="3"/>
                    <a:pt x="1310" y="7"/>
                  </a:cubicBezTo>
                  <a:cubicBezTo>
                    <a:pt x="576" y="81"/>
                    <a:pt x="1" y="750"/>
                    <a:pt x="1" y="1532"/>
                  </a:cubicBezTo>
                  <a:lnTo>
                    <a:pt x="1" y="1909"/>
                  </a:lnTo>
                  <a:lnTo>
                    <a:pt x="2919" y="1909"/>
                  </a:lnTo>
                  <a:lnTo>
                    <a:pt x="2919" y="1458"/>
                  </a:lnTo>
                  <a:cubicBezTo>
                    <a:pt x="2919" y="1048"/>
                    <a:pt x="2744" y="654"/>
                    <a:pt x="2439" y="377"/>
                  </a:cubicBezTo>
                  <a:cubicBezTo>
                    <a:pt x="2169" y="133"/>
                    <a:pt x="1815" y="1"/>
                    <a:pt x="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7614183" y="2935252"/>
              <a:ext cx="359212" cy="199633"/>
            </a:xfrm>
            <a:custGeom>
              <a:avLst/>
              <a:gdLst/>
              <a:ahLst/>
              <a:cxnLst/>
              <a:rect l="l" t="t" r="r" b="b"/>
              <a:pathLst>
                <a:path w="5677" h="3155" extrusionOk="0">
                  <a:moveTo>
                    <a:pt x="5350" y="1"/>
                  </a:moveTo>
                  <a:cubicBezTo>
                    <a:pt x="5005" y="1"/>
                    <a:pt x="4686" y="193"/>
                    <a:pt x="4526" y="499"/>
                  </a:cubicBezTo>
                  <a:lnTo>
                    <a:pt x="3758" y="1965"/>
                  </a:lnTo>
                  <a:lnTo>
                    <a:pt x="2275" y="1965"/>
                  </a:lnTo>
                  <a:lnTo>
                    <a:pt x="2275" y="1569"/>
                  </a:lnTo>
                  <a:lnTo>
                    <a:pt x="3521" y="1569"/>
                  </a:lnTo>
                  <a:lnTo>
                    <a:pt x="3932" y="786"/>
                  </a:lnTo>
                  <a:lnTo>
                    <a:pt x="1206" y="786"/>
                  </a:lnTo>
                  <a:lnTo>
                    <a:pt x="0" y="1897"/>
                  </a:lnTo>
                  <a:lnTo>
                    <a:pt x="1252" y="3155"/>
                  </a:lnTo>
                  <a:lnTo>
                    <a:pt x="1746" y="2747"/>
                  </a:lnTo>
                  <a:lnTo>
                    <a:pt x="4234" y="2747"/>
                  </a:lnTo>
                  <a:lnTo>
                    <a:pt x="56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" name="Google Shape;675;p48"/>
          <p:cNvGrpSpPr/>
          <p:nvPr/>
        </p:nvGrpSpPr>
        <p:grpSpPr>
          <a:xfrm>
            <a:off x="1193770" y="3368850"/>
            <a:ext cx="323209" cy="424316"/>
            <a:chOff x="1193770" y="3445050"/>
            <a:chExt cx="323209" cy="424316"/>
          </a:xfrm>
        </p:grpSpPr>
        <p:sp>
          <p:nvSpPr>
            <p:cNvPr id="676" name="Google Shape;676;p48"/>
            <p:cNvSpPr/>
            <p:nvPr/>
          </p:nvSpPr>
          <p:spPr>
            <a:xfrm>
              <a:off x="1268306" y="3793057"/>
              <a:ext cx="198937" cy="76310"/>
            </a:xfrm>
            <a:custGeom>
              <a:avLst/>
              <a:gdLst/>
              <a:ahLst/>
              <a:cxnLst/>
              <a:rect l="l" t="t" r="r" b="b"/>
              <a:pathLst>
                <a:path w="3144" h="1206" extrusionOk="0">
                  <a:moveTo>
                    <a:pt x="2161" y="407"/>
                  </a:moveTo>
                  <a:lnTo>
                    <a:pt x="2161" y="800"/>
                  </a:lnTo>
                  <a:lnTo>
                    <a:pt x="982" y="800"/>
                  </a:lnTo>
                  <a:lnTo>
                    <a:pt x="982" y="407"/>
                  </a:lnTo>
                  <a:close/>
                  <a:moveTo>
                    <a:pt x="1" y="1"/>
                  </a:moveTo>
                  <a:lnTo>
                    <a:pt x="1" y="1205"/>
                  </a:lnTo>
                  <a:lnTo>
                    <a:pt x="3143" y="1205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1193770" y="3445050"/>
              <a:ext cx="323209" cy="323209"/>
            </a:xfrm>
            <a:custGeom>
              <a:avLst/>
              <a:gdLst/>
              <a:ahLst/>
              <a:cxnLst/>
              <a:rect l="l" t="t" r="r" b="b"/>
              <a:pathLst>
                <a:path w="5108" h="5108" extrusionOk="0">
                  <a:moveTo>
                    <a:pt x="2277" y="1"/>
                  </a:moveTo>
                  <a:cubicBezTo>
                    <a:pt x="1569" y="1"/>
                    <a:pt x="894" y="374"/>
                    <a:pt x="578" y="1005"/>
                  </a:cubicBezTo>
                  <a:cubicBezTo>
                    <a:pt x="344" y="1474"/>
                    <a:pt x="349" y="1940"/>
                    <a:pt x="498" y="2358"/>
                  </a:cubicBezTo>
                  <a:lnTo>
                    <a:pt x="1964" y="2358"/>
                  </a:lnTo>
                  <a:cubicBezTo>
                    <a:pt x="2397" y="2358"/>
                    <a:pt x="2750" y="2710"/>
                    <a:pt x="2750" y="3143"/>
                  </a:cubicBezTo>
                  <a:lnTo>
                    <a:pt x="3339" y="3143"/>
                  </a:lnTo>
                  <a:cubicBezTo>
                    <a:pt x="3665" y="3143"/>
                    <a:pt x="3929" y="2881"/>
                    <a:pt x="3929" y="2555"/>
                  </a:cubicBezTo>
                  <a:lnTo>
                    <a:pt x="3929" y="1769"/>
                  </a:lnTo>
                  <a:lnTo>
                    <a:pt x="4321" y="1769"/>
                  </a:lnTo>
                  <a:lnTo>
                    <a:pt x="4321" y="2555"/>
                  </a:lnTo>
                  <a:cubicBezTo>
                    <a:pt x="4321" y="3096"/>
                    <a:pt x="3881" y="3536"/>
                    <a:pt x="3339" y="3536"/>
                  </a:cubicBezTo>
                  <a:lnTo>
                    <a:pt x="2641" y="3536"/>
                  </a:lnTo>
                  <a:cubicBezTo>
                    <a:pt x="2505" y="3770"/>
                    <a:pt x="2255" y="3929"/>
                    <a:pt x="1964" y="3929"/>
                  </a:cubicBezTo>
                  <a:lnTo>
                    <a:pt x="1375" y="3929"/>
                  </a:lnTo>
                  <a:lnTo>
                    <a:pt x="1375" y="3536"/>
                  </a:lnTo>
                  <a:lnTo>
                    <a:pt x="1964" y="3536"/>
                  </a:lnTo>
                  <a:cubicBezTo>
                    <a:pt x="2180" y="3536"/>
                    <a:pt x="2357" y="3359"/>
                    <a:pt x="2357" y="3143"/>
                  </a:cubicBezTo>
                  <a:cubicBezTo>
                    <a:pt x="2357" y="2928"/>
                    <a:pt x="2180" y="2751"/>
                    <a:pt x="1964" y="2751"/>
                  </a:cubicBezTo>
                  <a:lnTo>
                    <a:pt x="1179" y="2751"/>
                  </a:lnTo>
                  <a:cubicBezTo>
                    <a:pt x="527" y="2751"/>
                    <a:pt x="0" y="3279"/>
                    <a:pt x="0" y="3929"/>
                  </a:cubicBezTo>
                  <a:cubicBezTo>
                    <a:pt x="0" y="4580"/>
                    <a:pt x="527" y="5108"/>
                    <a:pt x="1179" y="5108"/>
                  </a:cubicBezTo>
                  <a:lnTo>
                    <a:pt x="4321" y="5108"/>
                  </a:lnTo>
                  <a:lnTo>
                    <a:pt x="4321" y="5088"/>
                  </a:lnTo>
                  <a:cubicBezTo>
                    <a:pt x="4769" y="4997"/>
                    <a:pt x="5107" y="4600"/>
                    <a:pt x="5107" y="4126"/>
                  </a:cubicBezTo>
                  <a:lnTo>
                    <a:pt x="5107" y="1769"/>
                  </a:lnTo>
                  <a:cubicBezTo>
                    <a:pt x="5107" y="793"/>
                    <a:pt x="4314" y="1"/>
                    <a:pt x="33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" name="Google Shape;678;p48"/>
          <p:cNvGrpSpPr/>
          <p:nvPr/>
        </p:nvGrpSpPr>
        <p:grpSpPr>
          <a:xfrm>
            <a:off x="1858561" y="3404581"/>
            <a:ext cx="385724" cy="423557"/>
            <a:chOff x="1882128" y="3445430"/>
            <a:chExt cx="385724" cy="423557"/>
          </a:xfrm>
        </p:grpSpPr>
        <p:sp>
          <p:nvSpPr>
            <p:cNvPr id="679" name="Google Shape;679;p48"/>
            <p:cNvSpPr/>
            <p:nvPr/>
          </p:nvSpPr>
          <p:spPr>
            <a:xfrm>
              <a:off x="2049677" y="3769898"/>
              <a:ext cx="187990" cy="99089"/>
            </a:xfrm>
            <a:custGeom>
              <a:avLst/>
              <a:gdLst/>
              <a:ahLst/>
              <a:cxnLst/>
              <a:rect l="l" t="t" r="r" b="b"/>
              <a:pathLst>
                <a:path w="2971" h="1566" extrusionOk="0">
                  <a:moveTo>
                    <a:pt x="2691" y="1"/>
                  </a:moveTo>
                  <a:cubicBezTo>
                    <a:pt x="1875" y="648"/>
                    <a:pt x="968" y="1184"/>
                    <a:pt x="1" y="1565"/>
                  </a:cubicBezTo>
                  <a:lnTo>
                    <a:pt x="2971" y="1565"/>
                  </a:lnTo>
                  <a:lnTo>
                    <a:pt x="2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1882128" y="3445430"/>
              <a:ext cx="385724" cy="401986"/>
            </a:xfrm>
            <a:custGeom>
              <a:avLst/>
              <a:gdLst/>
              <a:ahLst/>
              <a:cxnLst/>
              <a:rect l="l" t="t" r="r" b="b"/>
              <a:pathLst>
                <a:path w="6096" h="6353" extrusionOk="0">
                  <a:moveTo>
                    <a:pt x="3465" y="799"/>
                  </a:moveTo>
                  <a:cubicBezTo>
                    <a:pt x="4414" y="799"/>
                    <a:pt x="5187" y="1571"/>
                    <a:pt x="5187" y="2520"/>
                  </a:cubicBezTo>
                  <a:cubicBezTo>
                    <a:pt x="5187" y="3016"/>
                    <a:pt x="4838" y="3450"/>
                    <a:pt x="4377" y="3528"/>
                  </a:cubicBezTo>
                  <a:cubicBezTo>
                    <a:pt x="4322" y="3539"/>
                    <a:pt x="4263" y="3542"/>
                    <a:pt x="4209" y="3542"/>
                  </a:cubicBezTo>
                  <a:cubicBezTo>
                    <a:pt x="3799" y="3542"/>
                    <a:pt x="3425" y="3288"/>
                    <a:pt x="3282" y="2894"/>
                  </a:cubicBezTo>
                  <a:cubicBezTo>
                    <a:pt x="3254" y="2814"/>
                    <a:pt x="3167" y="2758"/>
                    <a:pt x="3071" y="2758"/>
                  </a:cubicBezTo>
                  <a:cubicBezTo>
                    <a:pt x="3070" y="2758"/>
                    <a:pt x="3069" y="2758"/>
                    <a:pt x="3068" y="2758"/>
                  </a:cubicBezTo>
                  <a:cubicBezTo>
                    <a:pt x="2619" y="2758"/>
                    <a:pt x="2219" y="2481"/>
                    <a:pt x="2098" y="2084"/>
                  </a:cubicBezTo>
                  <a:cubicBezTo>
                    <a:pt x="2002" y="1773"/>
                    <a:pt x="2056" y="1450"/>
                    <a:pt x="2243" y="1197"/>
                  </a:cubicBezTo>
                  <a:cubicBezTo>
                    <a:pt x="2428" y="948"/>
                    <a:pt x="2722" y="799"/>
                    <a:pt x="3031" y="799"/>
                  </a:cubicBezTo>
                  <a:close/>
                  <a:moveTo>
                    <a:pt x="3427" y="1"/>
                  </a:moveTo>
                  <a:cubicBezTo>
                    <a:pt x="2842" y="1"/>
                    <a:pt x="2274" y="198"/>
                    <a:pt x="1816" y="571"/>
                  </a:cubicBezTo>
                  <a:cubicBezTo>
                    <a:pt x="1233" y="1044"/>
                    <a:pt x="893" y="1755"/>
                    <a:pt x="875" y="2503"/>
                  </a:cubicBezTo>
                  <a:lnTo>
                    <a:pt x="0" y="3816"/>
                  </a:lnTo>
                  <a:lnTo>
                    <a:pt x="875" y="4253"/>
                  </a:lnTo>
                  <a:lnTo>
                    <a:pt x="875" y="4802"/>
                  </a:lnTo>
                  <a:lnTo>
                    <a:pt x="1266" y="5194"/>
                  </a:lnTo>
                  <a:lnTo>
                    <a:pt x="1266" y="5897"/>
                  </a:lnTo>
                  <a:lnTo>
                    <a:pt x="2442" y="5897"/>
                  </a:lnTo>
                  <a:lnTo>
                    <a:pt x="2442" y="6353"/>
                  </a:lnTo>
                  <a:cubicBezTo>
                    <a:pt x="3464" y="5959"/>
                    <a:pt x="4416" y="5388"/>
                    <a:pt x="5258" y="4689"/>
                  </a:cubicBezTo>
                  <a:lnTo>
                    <a:pt x="5204" y="4387"/>
                  </a:lnTo>
                  <a:cubicBezTo>
                    <a:pt x="5830" y="3776"/>
                    <a:pt x="6095" y="2903"/>
                    <a:pt x="5917" y="2028"/>
                  </a:cubicBezTo>
                  <a:cubicBezTo>
                    <a:pt x="5720" y="1059"/>
                    <a:pt x="4937" y="260"/>
                    <a:pt x="3969" y="58"/>
                  </a:cubicBezTo>
                  <a:cubicBezTo>
                    <a:pt x="3788" y="20"/>
                    <a:pt x="3607" y="1"/>
                    <a:pt x="3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8"/>
            <p:cNvSpPr/>
            <p:nvPr/>
          </p:nvSpPr>
          <p:spPr>
            <a:xfrm>
              <a:off x="2034744" y="3520662"/>
              <a:ext cx="150848" cy="124146"/>
            </a:xfrm>
            <a:custGeom>
              <a:avLst/>
              <a:gdLst/>
              <a:ahLst/>
              <a:cxnLst/>
              <a:rect l="l" t="t" r="r" b="b"/>
              <a:pathLst>
                <a:path w="2384" h="1962" extrusionOk="0">
                  <a:moveTo>
                    <a:pt x="619" y="1"/>
                  </a:moveTo>
                  <a:cubicBezTo>
                    <a:pt x="431" y="1"/>
                    <a:pt x="258" y="88"/>
                    <a:pt x="146" y="241"/>
                  </a:cubicBezTo>
                  <a:cubicBezTo>
                    <a:pt x="32" y="393"/>
                    <a:pt x="1" y="590"/>
                    <a:pt x="61" y="780"/>
                  </a:cubicBezTo>
                  <a:cubicBezTo>
                    <a:pt x="132" y="1015"/>
                    <a:pt x="380" y="1178"/>
                    <a:pt x="661" y="1178"/>
                  </a:cubicBezTo>
                  <a:cubicBezTo>
                    <a:pt x="923" y="1178"/>
                    <a:pt x="1156" y="1337"/>
                    <a:pt x="1241" y="1572"/>
                  </a:cubicBezTo>
                  <a:cubicBezTo>
                    <a:pt x="1327" y="1810"/>
                    <a:pt x="1553" y="1961"/>
                    <a:pt x="1799" y="1961"/>
                  </a:cubicBezTo>
                  <a:cubicBezTo>
                    <a:pt x="1832" y="1961"/>
                    <a:pt x="1866" y="1958"/>
                    <a:pt x="1900" y="1953"/>
                  </a:cubicBezTo>
                  <a:cubicBezTo>
                    <a:pt x="2175" y="1906"/>
                    <a:pt x="2383" y="1638"/>
                    <a:pt x="2383" y="1331"/>
                  </a:cubicBezTo>
                  <a:cubicBezTo>
                    <a:pt x="2383" y="598"/>
                    <a:pt x="1786" y="1"/>
                    <a:pt x="10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48"/>
          <p:cNvGrpSpPr/>
          <p:nvPr/>
        </p:nvGrpSpPr>
        <p:grpSpPr>
          <a:xfrm>
            <a:off x="2637619" y="3369356"/>
            <a:ext cx="301503" cy="423432"/>
            <a:chOff x="2637619" y="3445556"/>
            <a:chExt cx="301503" cy="423432"/>
          </a:xfrm>
        </p:grpSpPr>
        <p:sp>
          <p:nvSpPr>
            <p:cNvPr id="683" name="Google Shape;683;p48"/>
            <p:cNvSpPr/>
            <p:nvPr/>
          </p:nvSpPr>
          <p:spPr>
            <a:xfrm>
              <a:off x="2814090" y="3445556"/>
              <a:ext cx="125031" cy="120539"/>
            </a:xfrm>
            <a:custGeom>
              <a:avLst/>
              <a:gdLst/>
              <a:ahLst/>
              <a:cxnLst/>
              <a:rect l="l" t="t" r="r" b="b"/>
              <a:pathLst>
                <a:path w="1976" h="1905" extrusionOk="0">
                  <a:moveTo>
                    <a:pt x="1248" y="0"/>
                  </a:moveTo>
                  <a:cubicBezTo>
                    <a:pt x="985" y="0"/>
                    <a:pt x="733" y="63"/>
                    <a:pt x="554" y="242"/>
                  </a:cubicBezTo>
                  <a:cubicBezTo>
                    <a:pt x="301" y="494"/>
                    <a:pt x="295" y="904"/>
                    <a:pt x="323" y="1164"/>
                  </a:cubicBezTo>
                  <a:lnTo>
                    <a:pt x="1" y="1164"/>
                  </a:lnTo>
                  <a:lnTo>
                    <a:pt x="1" y="1555"/>
                  </a:lnTo>
                  <a:lnTo>
                    <a:pt x="363" y="1555"/>
                  </a:lnTo>
                  <a:lnTo>
                    <a:pt x="363" y="1905"/>
                  </a:lnTo>
                  <a:lnTo>
                    <a:pt x="755" y="1905"/>
                  </a:lnTo>
                  <a:lnTo>
                    <a:pt x="755" y="1581"/>
                  </a:lnTo>
                  <a:cubicBezTo>
                    <a:pt x="822" y="1588"/>
                    <a:pt x="891" y="1592"/>
                    <a:pt x="959" y="1592"/>
                  </a:cubicBezTo>
                  <a:cubicBezTo>
                    <a:pt x="1220" y="1592"/>
                    <a:pt x="1481" y="1531"/>
                    <a:pt x="1663" y="1350"/>
                  </a:cubicBezTo>
                  <a:cubicBezTo>
                    <a:pt x="1975" y="1039"/>
                    <a:pt x="1933" y="506"/>
                    <a:pt x="1824" y="81"/>
                  </a:cubicBezTo>
                  <a:cubicBezTo>
                    <a:pt x="1643" y="34"/>
                    <a:pt x="1442" y="0"/>
                    <a:pt x="12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8"/>
            <p:cNvSpPr/>
            <p:nvPr/>
          </p:nvSpPr>
          <p:spPr>
            <a:xfrm>
              <a:off x="2638125" y="3596085"/>
              <a:ext cx="295684" cy="124146"/>
            </a:xfrm>
            <a:custGeom>
              <a:avLst/>
              <a:gdLst/>
              <a:ahLst/>
              <a:cxnLst/>
              <a:rect l="l" t="t" r="r" b="b"/>
              <a:pathLst>
                <a:path w="4673" h="1962" extrusionOk="0">
                  <a:moveTo>
                    <a:pt x="3314" y="702"/>
                  </a:moveTo>
                  <a:lnTo>
                    <a:pt x="3591" y="980"/>
                  </a:lnTo>
                  <a:lnTo>
                    <a:pt x="3314" y="1257"/>
                  </a:lnTo>
                  <a:lnTo>
                    <a:pt x="3036" y="980"/>
                  </a:lnTo>
                  <a:lnTo>
                    <a:pt x="3314" y="702"/>
                  </a:lnTo>
                  <a:close/>
                  <a:moveTo>
                    <a:pt x="374" y="0"/>
                  </a:moveTo>
                  <a:lnTo>
                    <a:pt x="374" y="391"/>
                  </a:lnTo>
                  <a:lnTo>
                    <a:pt x="584" y="391"/>
                  </a:lnTo>
                  <a:cubicBezTo>
                    <a:pt x="243" y="771"/>
                    <a:pt x="42" y="1257"/>
                    <a:pt x="0" y="1768"/>
                  </a:cubicBezTo>
                  <a:cubicBezTo>
                    <a:pt x="29" y="1765"/>
                    <a:pt x="56" y="1764"/>
                    <a:pt x="82" y="1764"/>
                  </a:cubicBezTo>
                  <a:cubicBezTo>
                    <a:pt x="246" y="1764"/>
                    <a:pt x="355" y="1821"/>
                    <a:pt x="462" y="1897"/>
                  </a:cubicBezTo>
                  <a:cubicBezTo>
                    <a:pt x="520" y="1938"/>
                    <a:pt x="566" y="1962"/>
                    <a:pt x="617" y="1962"/>
                  </a:cubicBezTo>
                  <a:cubicBezTo>
                    <a:pt x="663" y="1962"/>
                    <a:pt x="712" y="1942"/>
                    <a:pt x="775" y="1897"/>
                  </a:cubicBezTo>
                  <a:cubicBezTo>
                    <a:pt x="901" y="1809"/>
                    <a:pt x="1028" y="1762"/>
                    <a:pt x="1157" y="1762"/>
                  </a:cubicBezTo>
                  <a:cubicBezTo>
                    <a:pt x="1281" y="1762"/>
                    <a:pt x="1408" y="1805"/>
                    <a:pt x="1540" y="1897"/>
                  </a:cubicBezTo>
                  <a:cubicBezTo>
                    <a:pt x="1588" y="1931"/>
                    <a:pt x="1616" y="1951"/>
                    <a:pt x="1661" y="1957"/>
                  </a:cubicBezTo>
                  <a:cubicBezTo>
                    <a:pt x="1711" y="1893"/>
                    <a:pt x="1792" y="1708"/>
                    <a:pt x="1845" y="1580"/>
                  </a:cubicBezTo>
                  <a:cubicBezTo>
                    <a:pt x="2003" y="1207"/>
                    <a:pt x="2184" y="783"/>
                    <a:pt x="2530" y="783"/>
                  </a:cubicBezTo>
                  <a:lnTo>
                    <a:pt x="2726" y="783"/>
                  </a:lnTo>
                  <a:lnTo>
                    <a:pt x="2726" y="1042"/>
                  </a:lnTo>
                  <a:cubicBezTo>
                    <a:pt x="2726" y="1237"/>
                    <a:pt x="2725" y="1809"/>
                    <a:pt x="2809" y="1957"/>
                  </a:cubicBezTo>
                  <a:cubicBezTo>
                    <a:pt x="2855" y="1951"/>
                    <a:pt x="2882" y="1933"/>
                    <a:pt x="2931" y="1897"/>
                  </a:cubicBezTo>
                  <a:cubicBezTo>
                    <a:pt x="3057" y="1809"/>
                    <a:pt x="3184" y="1762"/>
                    <a:pt x="3313" y="1762"/>
                  </a:cubicBezTo>
                  <a:cubicBezTo>
                    <a:pt x="3438" y="1762"/>
                    <a:pt x="3564" y="1805"/>
                    <a:pt x="3696" y="1897"/>
                  </a:cubicBezTo>
                  <a:cubicBezTo>
                    <a:pt x="3754" y="1938"/>
                    <a:pt x="3801" y="1962"/>
                    <a:pt x="3851" y="1962"/>
                  </a:cubicBezTo>
                  <a:cubicBezTo>
                    <a:pt x="3897" y="1962"/>
                    <a:pt x="3946" y="1942"/>
                    <a:pt x="4009" y="1897"/>
                  </a:cubicBezTo>
                  <a:cubicBezTo>
                    <a:pt x="4118" y="1821"/>
                    <a:pt x="4226" y="1764"/>
                    <a:pt x="4390" y="1764"/>
                  </a:cubicBezTo>
                  <a:cubicBezTo>
                    <a:pt x="4469" y="1764"/>
                    <a:pt x="4561" y="1777"/>
                    <a:pt x="4672" y="1808"/>
                  </a:cubicBezTo>
                  <a:cubicBezTo>
                    <a:pt x="4638" y="1280"/>
                    <a:pt x="4434" y="781"/>
                    <a:pt x="4084" y="391"/>
                  </a:cubicBezTo>
                  <a:lnTo>
                    <a:pt x="4295" y="391"/>
                  </a:lnTo>
                  <a:lnTo>
                    <a:pt x="42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8"/>
            <p:cNvSpPr/>
            <p:nvPr/>
          </p:nvSpPr>
          <p:spPr>
            <a:xfrm>
              <a:off x="2637619" y="3687199"/>
              <a:ext cx="296254" cy="181789"/>
            </a:xfrm>
            <a:custGeom>
              <a:avLst/>
              <a:gdLst/>
              <a:ahLst/>
              <a:cxnLst/>
              <a:rect l="l" t="t" r="r" b="b"/>
              <a:pathLst>
                <a:path w="4682" h="2873" extrusionOk="0">
                  <a:moveTo>
                    <a:pt x="2347" y="1"/>
                  </a:moveTo>
                  <a:cubicBezTo>
                    <a:pt x="2293" y="111"/>
                    <a:pt x="2243" y="227"/>
                    <a:pt x="2216" y="294"/>
                  </a:cubicBezTo>
                  <a:cubicBezTo>
                    <a:pt x="2092" y="585"/>
                    <a:pt x="1964" y="920"/>
                    <a:pt x="1684" y="920"/>
                  </a:cubicBezTo>
                  <a:cubicBezTo>
                    <a:pt x="1585" y="920"/>
                    <a:pt x="1467" y="879"/>
                    <a:pt x="1324" y="778"/>
                  </a:cubicBezTo>
                  <a:cubicBezTo>
                    <a:pt x="1266" y="737"/>
                    <a:pt x="1220" y="713"/>
                    <a:pt x="1169" y="713"/>
                  </a:cubicBezTo>
                  <a:cubicBezTo>
                    <a:pt x="1124" y="713"/>
                    <a:pt x="1075" y="733"/>
                    <a:pt x="1011" y="778"/>
                  </a:cubicBezTo>
                  <a:cubicBezTo>
                    <a:pt x="885" y="866"/>
                    <a:pt x="759" y="913"/>
                    <a:pt x="629" y="913"/>
                  </a:cubicBezTo>
                  <a:cubicBezTo>
                    <a:pt x="505" y="913"/>
                    <a:pt x="378" y="870"/>
                    <a:pt x="246" y="778"/>
                  </a:cubicBezTo>
                  <a:cubicBezTo>
                    <a:pt x="205" y="749"/>
                    <a:pt x="162" y="720"/>
                    <a:pt x="75" y="720"/>
                  </a:cubicBezTo>
                  <a:cubicBezTo>
                    <a:pt x="54" y="720"/>
                    <a:pt x="29" y="722"/>
                    <a:pt x="1" y="727"/>
                  </a:cubicBezTo>
                  <a:cubicBezTo>
                    <a:pt x="108" y="1928"/>
                    <a:pt x="1116" y="2872"/>
                    <a:pt x="2344" y="2872"/>
                  </a:cubicBezTo>
                  <a:cubicBezTo>
                    <a:pt x="3552" y="2872"/>
                    <a:pt x="4552" y="1955"/>
                    <a:pt x="4682" y="779"/>
                  </a:cubicBezTo>
                  <a:cubicBezTo>
                    <a:pt x="4559" y="737"/>
                    <a:pt x="4474" y="722"/>
                    <a:pt x="4412" y="722"/>
                  </a:cubicBezTo>
                  <a:cubicBezTo>
                    <a:pt x="4325" y="722"/>
                    <a:pt x="4282" y="751"/>
                    <a:pt x="4244" y="778"/>
                  </a:cubicBezTo>
                  <a:cubicBezTo>
                    <a:pt x="4119" y="866"/>
                    <a:pt x="3992" y="914"/>
                    <a:pt x="3862" y="914"/>
                  </a:cubicBezTo>
                  <a:cubicBezTo>
                    <a:pt x="3738" y="914"/>
                    <a:pt x="3611" y="871"/>
                    <a:pt x="3479" y="778"/>
                  </a:cubicBezTo>
                  <a:cubicBezTo>
                    <a:pt x="3421" y="737"/>
                    <a:pt x="3375" y="713"/>
                    <a:pt x="3325" y="713"/>
                  </a:cubicBezTo>
                  <a:cubicBezTo>
                    <a:pt x="3279" y="713"/>
                    <a:pt x="3230" y="733"/>
                    <a:pt x="3167" y="778"/>
                  </a:cubicBezTo>
                  <a:cubicBezTo>
                    <a:pt x="3053" y="857"/>
                    <a:pt x="2920" y="913"/>
                    <a:pt x="2797" y="913"/>
                  </a:cubicBezTo>
                  <a:cubicBezTo>
                    <a:pt x="2708" y="913"/>
                    <a:pt x="2623" y="884"/>
                    <a:pt x="2553" y="813"/>
                  </a:cubicBezTo>
                  <a:cubicBezTo>
                    <a:pt x="2407" y="667"/>
                    <a:pt x="2361" y="368"/>
                    <a:pt x="2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8"/>
            <p:cNvSpPr/>
            <p:nvPr/>
          </p:nvSpPr>
          <p:spPr>
            <a:xfrm>
              <a:off x="2755815" y="3541226"/>
              <a:ext cx="35181" cy="35181"/>
            </a:xfrm>
            <a:custGeom>
              <a:avLst/>
              <a:gdLst/>
              <a:ahLst/>
              <a:cxnLst/>
              <a:rect l="l" t="t" r="r" b="b"/>
              <a:pathLst>
                <a:path w="556" h="556" extrusionOk="0">
                  <a:moveTo>
                    <a:pt x="278" y="1"/>
                  </a:moveTo>
                  <a:lnTo>
                    <a:pt x="1" y="278"/>
                  </a:lnTo>
                  <a:lnTo>
                    <a:pt x="278" y="556"/>
                  </a:lnTo>
                  <a:lnTo>
                    <a:pt x="556" y="27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48"/>
          <p:cNvGrpSpPr/>
          <p:nvPr/>
        </p:nvGrpSpPr>
        <p:grpSpPr>
          <a:xfrm>
            <a:off x="3289215" y="3368850"/>
            <a:ext cx="424319" cy="424322"/>
            <a:chOff x="3289215" y="3445050"/>
            <a:chExt cx="424319" cy="424322"/>
          </a:xfrm>
        </p:grpSpPr>
        <p:sp>
          <p:nvSpPr>
            <p:cNvPr id="688" name="Google Shape;688;p48"/>
            <p:cNvSpPr/>
            <p:nvPr/>
          </p:nvSpPr>
          <p:spPr>
            <a:xfrm>
              <a:off x="3514597" y="3670432"/>
              <a:ext cx="198937" cy="198937"/>
            </a:xfrm>
            <a:custGeom>
              <a:avLst/>
              <a:gdLst/>
              <a:ahLst/>
              <a:cxnLst/>
              <a:rect l="l" t="t" r="r" b="b"/>
              <a:pathLst>
                <a:path w="3144" h="3144" extrusionOk="0">
                  <a:moveTo>
                    <a:pt x="1769" y="590"/>
                  </a:moveTo>
                  <a:lnTo>
                    <a:pt x="1769" y="1376"/>
                  </a:lnTo>
                  <a:lnTo>
                    <a:pt x="2162" y="1376"/>
                  </a:lnTo>
                  <a:lnTo>
                    <a:pt x="2162" y="1769"/>
                  </a:lnTo>
                  <a:lnTo>
                    <a:pt x="1376" y="1769"/>
                  </a:lnTo>
                  <a:lnTo>
                    <a:pt x="1376" y="590"/>
                  </a:lnTo>
                  <a:close/>
                  <a:moveTo>
                    <a:pt x="1572" y="0"/>
                  </a:moveTo>
                  <a:cubicBezTo>
                    <a:pt x="706" y="0"/>
                    <a:pt x="1" y="706"/>
                    <a:pt x="1" y="1572"/>
                  </a:cubicBezTo>
                  <a:cubicBezTo>
                    <a:pt x="1" y="2438"/>
                    <a:pt x="706" y="3143"/>
                    <a:pt x="1572" y="3143"/>
                  </a:cubicBezTo>
                  <a:cubicBezTo>
                    <a:pt x="2439" y="3143"/>
                    <a:pt x="3143" y="2438"/>
                    <a:pt x="3143" y="1572"/>
                  </a:cubicBezTo>
                  <a:cubicBezTo>
                    <a:pt x="3143" y="706"/>
                    <a:pt x="2439" y="0"/>
                    <a:pt x="1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8"/>
            <p:cNvSpPr/>
            <p:nvPr/>
          </p:nvSpPr>
          <p:spPr>
            <a:xfrm>
              <a:off x="3413485" y="3445050"/>
              <a:ext cx="74664" cy="51443"/>
            </a:xfrm>
            <a:custGeom>
              <a:avLst/>
              <a:gdLst/>
              <a:ahLst/>
              <a:cxnLst/>
              <a:rect l="l" t="t" r="r" b="b"/>
              <a:pathLst>
                <a:path w="1180" h="813" extrusionOk="0">
                  <a:moveTo>
                    <a:pt x="1" y="1"/>
                  </a:moveTo>
                  <a:lnTo>
                    <a:pt x="1" y="813"/>
                  </a:lnTo>
                  <a:lnTo>
                    <a:pt x="1180" y="8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8"/>
            <p:cNvSpPr/>
            <p:nvPr/>
          </p:nvSpPr>
          <p:spPr>
            <a:xfrm>
              <a:off x="3289215" y="3469917"/>
              <a:ext cx="324854" cy="399455"/>
            </a:xfrm>
            <a:custGeom>
              <a:avLst/>
              <a:gdLst/>
              <a:ahLst/>
              <a:cxnLst/>
              <a:rect l="l" t="t" r="r" b="b"/>
              <a:pathLst>
                <a:path w="5134" h="6313" extrusionOk="0">
                  <a:moveTo>
                    <a:pt x="4348" y="1205"/>
                  </a:moveTo>
                  <a:lnTo>
                    <a:pt x="4348" y="1598"/>
                  </a:lnTo>
                  <a:lnTo>
                    <a:pt x="2358" y="1598"/>
                  </a:lnTo>
                  <a:lnTo>
                    <a:pt x="2358" y="1205"/>
                  </a:lnTo>
                  <a:close/>
                  <a:moveTo>
                    <a:pt x="1965" y="1205"/>
                  </a:moveTo>
                  <a:lnTo>
                    <a:pt x="1965" y="2384"/>
                  </a:lnTo>
                  <a:lnTo>
                    <a:pt x="786" y="2384"/>
                  </a:lnTo>
                  <a:lnTo>
                    <a:pt x="786" y="1205"/>
                  </a:lnTo>
                  <a:close/>
                  <a:moveTo>
                    <a:pt x="4348" y="1991"/>
                  </a:moveTo>
                  <a:lnTo>
                    <a:pt x="4348" y="2384"/>
                  </a:lnTo>
                  <a:lnTo>
                    <a:pt x="2358" y="2384"/>
                  </a:lnTo>
                  <a:lnTo>
                    <a:pt x="2358" y="1991"/>
                  </a:lnTo>
                  <a:close/>
                  <a:moveTo>
                    <a:pt x="3563" y="2777"/>
                  </a:moveTo>
                  <a:lnTo>
                    <a:pt x="3563" y="3169"/>
                  </a:lnTo>
                  <a:lnTo>
                    <a:pt x="2358" y="3169"/>
                  </a:lnTo>
                  <a:lnTo>
                    <a:pt x="2358" y="2777"/>
                  </a:lnTo>
                  <a:close/>
                  <a:moveTo>
                    <a:pt x="1965" y="2777"/>
                  </a:moveTo>
                  <a:lnTo>
                    <a:pt x="1965" y="3955"/>
                  </a:lnTo>
                  <a:lnTo>
                    <a:pt x="786" y="3955"/>
                  </a:lnTo>
                  <a:lnTo>
                    <a:pt x="786" y="2777"/>
                  </a:lnTo>
                  <a:close/>
                  <a:moveTo>
                    <a:pt x="2751" y="3562"/>
                  </a:moveTo>
                  <a:lnTo>
                    <a:pt x="2751" y="3955"/>
                  </a:lnTo>
                  <a:lnTo>
                    <a:pt x="2358" y="3955"/>
                  </a:lnTo>
                  <a:lnTo>
                    <a:pt x="2358" y="3562"/>
                  </a:lnTo>
                  <a:close/>
                  <a:moveTo>
                    <a:pt x="2751" y="4348"/>
                  </a:moveTo>
                  <a:lnTo>
                    <a:pt x="2751" y="4741"/>
                  </a:lnTo>
                  <a:lnTo>
                    <a:pt x="2358" y="4741"/>
                  </a:lnTo>
                  <a:lnTo>
                    <a:pt x="2358" y="4348"/>
                  </a:lnTo>
                  <a:close/>
                  <a:moveTo>
                    <a:pt x="1965" y="4348"/>
                  </a:moveTo>
                  <a:lnTo>
                    <a:pt x="1965" y="5527"/>
                  </a:lnTo>
                  <a:lnTo>
                    <a:pt x="786" y="5527"/>
                  </a:lnTo>
                  <a:lnTo>
                    <a:pt x="786" y="4348"/>
                  </a:lnTo>
                  <a:close/>
                  <a:moveTo>
                    <a:pt x="2751" y="5134"/>
                  </a:moveTo>
                  <a:lnTo>
                    <a:pt x="2751" y="5527"/>
                  </a:lnTo>
                  <a:lnTo>
                    <a:pt x="2358" y="5527"/>
                  </a:lnTo>
                  <a:lnTo>
                    <a:pt x="2358" y="5134"/>
                  </a:lnTo>
                  <a:close/>
                  <a:moveTo>
                    <a:pt x="1" y="1"/>
                  </a:moveTo>
                  <a:lnTo>
                    <a:pt x="1" y="6312"/>
                  </a:lnTo>
                  <a:lnTo>
                    <a:pt x="3968" y="6312"/>
                  </a:lnTo>
                  <a:cubicBezTo>
                    <a:pt x="3487" y="5955"/>
                    <a:pt x="3170" y="5386"/>
                    <a:pt x="3170" y="4741"/>
                  </a:cubicBezTo>
                  <a:cubicBezTo>
                    <a:pt x="3170" y="3658"/>
                    <a:pt x="4052" y="2777"/>
                    <a:pt x="5134" y="2777"/>
                  </a:cubicBezTo>
                  <a:lnTo>
                    <a:pt x="5134" y="1"/>
                  </a:lnTo>
                  <a:lnTo>
                    <a:pt x="3536" y="1"/>
                  </a:lnTo>
                  <a:lnTo>
                    <a:pt x="3536" y="812"/>
                  </a:lnTo>
                  <a:lnTo>
                    <a:pt x="1572" y="812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8"/>
            <p:cNvSpPr/>
            <p:nvPr/>
          </p:nvSpPr>
          <p:spPr>
            <a:xfrm>
              <a:off x="3363815" y="3769835"/>
              <a:ext cx="24930" cy="24930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0" y="1"/>
                  </a:moveTo>
                  <a:lnTo>
                    <a:pt x="0" y="394"/>
                  </a:lnTo>
                  <a:lnTo>
                    <a:pt x="393" y="394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8"/>
            <p:cNvSpPr/>
            <p:nvPr/>
          </p:nvSpPr>
          <p:spPr>
            <a:xfrm>
              <a:off x="3363815" y="3571028"/>
              <a:ext cx="24930" cy="24867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0" y="0"/>
                  </a:moveTo>
                  <a:lnTo>
                    <a:pt x="0" y="393"/>
                  </a:lnTo>
                  <a:lnTo>
                    <a:pt x="393" y="393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8"/>
            <p:cNvSpPr/>
            <p:nvPr/>
          </p:nvSpPr>
          <p:spPr>
            <a:xfrm>
              <a:off x="3363815" y="3670432"/>
              <a:ext cx="24930" cy="24930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0" y="0"/>
                  </a:moveTo>
                  <a:lnTo>
                    <a:pt x="0" y="393"/>
                  </a:lnTo>
                  <a:lnTo>
                    <a:pt x="393" y="393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" name="Google Shape;694;p48"/>
          <p:cNvGrpSpPr/>
          <p:nvPr/>
        </p:nvGrpSpPr>
        <p:grpSpPr>
          <a:xfrm>
            <a:off x="4104880" y="3368850"/>
            <a:ext cx="223803" cy="424320"/>
            <a:chOff x="4104880" y="3445050"/>
            <a:chExt cx="223803" cy="424320"/>
          </a:xfrm>
        </p:grpSpPr>
        <p:sp>
          <p:nvSpPr>
            <p:cNvPr id="695" name="Google Shape;695;p48"/>
            <p:cNvSpPr/>
            <p:nvPr/>
          </p:nvSpPr>
          <p:spPr>
            <a:xfrm>
              <a:off x="4104880" y="3445050"/>
              <a:ext cx="174070" cy="274360"/>
            </a:xfrm>
            <a:custGeom>
              <a:avLst/>
              <a:gdLst/>
              <a:ahLst/>
              <a:cxnLst/>
              <a:rect l="l" t="t" r="r" b="b"/>
              <a:pathLst>
                <a:path w="2751" h="4336" extrusionOk="0">
                  <a:moveTo>
                    <a:pt x="0" y="1"/>
                  </a:moveTo>
                  <a:lnTo>
                    <a:pt x="0" y="4336"/>
                  </a:lnTo>
                  <a:lnTo>
                    <a:pt x="2358" y="4336"/>
                  </a:lnTo>
                  <a:lnTo>
                    <a:pt x="2358" y="3550"/>
                  </a:lnTo>
                  <a:lnTo>
                    <a:pt x="786" y="3550"/>
                  </a:lnTo>
                  <a:lnTo>
                    <a:pt x="786" y="786"/>
                  </a:lnTo>
                  <a:lnTo>
                    <a:pt x="1965" y="786"/>
                  </a:lnTo>
                  <a:lnTo>
                    <a:pt x="1965" y="1979"/>
                  </a:lnTo>
                  <a:lnTo>
                    <a:pt x="2750" y="1979"/>
                  </a:lnTo>
                  <a:lnTo>
                    <a:pt x="2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8"/>
            <p:cNvSpPr/>
            <p:nvPr/>
          </p:nvSpPr>
          <p:spPr>
            <a:xfrm>
              <a:off x="4154613" y="3595073"/>
              <a:ext cx="174070" cy="274297"/>
            </a:xfrm>
            <a:custGeom>
              <a:avLst/>
              <a:gdLst/>
              <a:ahLst/>
              <a:cxnLst/>
              <a:rect l="l" t="t" r="r" b="b"/>
              <a:pathLst>
                <a:path w="2751" h="4335" extrusionOk="0">
                  <a:moveTo>
                    <a:pt x="393" y="0"/>
                  </a:moveTo>
                  <a:lnTo>
                    <a:pt x="393" y="786"/>
                  </a:lnTo>
                  <a:lnTo>
                    <a:pt x="1964" y="786"/>
                  </a:lnTo>
                  <a:lnTo>
                    <a:pt x="1964" y="3549"/>
                  </a:lnTo>
                  <a:lnTo>
                    <a:pt x="786" y="3549"/>
                  </a:lnTo>
                  <a:lnTo>
                    <a:pt x="786" y="2357"/>
                  </a:lnTo>
                  <a:lnTo>
                    <a:pt x="0" y="2357"/>
                  </a:lnTo>
                  <a:lnTo>
                    <a:pt x="0" y="4334"/>
                  </a:lnTo>
                  <a:lnTo>
                    <a:pt x="2750" y="4334"/>
                  </a:lnTo>
                  <a:lnTo>
                    <a:pt x="27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48"/>
          <p:cNvGrpSpPr/>
          <p:nvPr/>
        </p:nvGrpSpPr>
        <p:grpSpPr>
          <a:xfrm>
            <a:off x="4720030" y="3368850"/>
            <a:ext cx="424255" cy="424318"/>
            <a:chOff x="4720030" y="3445050"/>
            <a:chExt cx="424255" cy="424318"/>
          </a:xfrm>
        </p:grpSpPr>
        <p:sp>
          <p:nvSpPr>
            <p:cNvPr id="698" name="Google Shape;698;p48"/>
            <p:cNvSpPr/>
            <p:nvPr/>
          </p:nvSpPr>
          <p:spPr>
            <a:xfrm>
              <a:off x="4945349" y="3670432"/>
              <a:ext cx="198937" cy="198937"/>
            </a:xfrm>
            <a:custGeom>
              <a:avLst/>
              <a:gdLst/>
              <a:ahLst/>
              <a:cxnLst/>
              <a:rect l="l" t="t" r="r" b="b"/>
              <a:pathLst>
                <a:path w="3144" h="3144" extrusionOk="0">
                  <a:moveTo>
                    <a:pt x="2220" y="1041"/>
                  </a:moveTo>
                  <a:lnTo>
                    <a:pt x="2497" y="1318"/>
                  </a:lnTo>
                  <a:lnTo>
                    <a:pt x="1376" y="2439"/>
                  </a:lnTo>
                  <a:lnTo>
                    <a:pt x="648" y="1711"/>
                  </a:lnTo>
                  <a:lnTo>
                    <a:pt x="926" y="1434"/>
                  </a:lnTo>
                  <a:lnTo>
                    <a:pt x="1376" y="1884"/>
                  </a:lnTo>
                  <a:lnTo>
                    <a:pt x="2220" y="1041"/>
                  </a:lnTo>
                  <a:close/>
                  <a:moveTo>
                    <a:pt x="1572" y="0"/>
                  </a:moveTo>
                  <a:cubicBezTo>
                    <a:pt x="706" y="0"/>
                    <a:pt x="1" y="706"/>
                    <a:pt x="1" y="1572"/>
                  </a:cubicBezTo>
                  <a:cubicBezTo>
                    <a:pt x="1" y="2438"/>
                    <a:pt x="706" y="3143"/>
                    <a:pt x="1572" y="3143"/>
                  </a:cubicBezTo>
                  <a:cubicBezTo>
                    <a:pt x="2440" y="3143"/>
                    <a:pt x="3144" y="2438"/>
                    <a:pt x="3144" y="1572"/>
                  </a:cubicBezTo>
                  <a:cubicBezTo>
                    <a:pt x="3144" y="706"/>
                    <a:pt x="2440" y="0"/>
                    <a:pt x="1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8"/>
            <p:cNvSpPr/>
            <p:nvPr/>
          </p:nvSpPr>
          <p:spPr>
            <a:xfrm>
              <a:off x="4727306" y="3452327"/>
              <a:ext cx="67325" cy="69033"/>
            </a:xfrm>
            <a:custGeom>
              <a:avLst/>
              <a:gdLst/>
              <a:ahLst/>
              <a:cxnLst/>
              <a:rect l="l" t="t" r="r" b="b"/>
              <a:pathLst>
                <a:path w="1064" h="1091" extrusionOk="0">
                  <a:moveTo>
                    <a:pt x="1064" y="1"/>
                  </a:moveTo>
                  <a:lnTo>
                    <a:pt x="0" y="1090"/>
                  </a:lnTo>
                  <a:lnTo>
                    <a:pt x="1064" y="1090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8"/>
            <p:cNvSpPr/>
            <p:nvPr/>
          </p:nvSpPr>
          <p:spPr>
            <a:xfrm>
              <a:off x="4720030" y="3445050"/>
              <a:ext cx="324854" cy="399455"/>
            </a:xfrm>
            <a:custGeom>
              <a:avLst/>
              <a:gdLst/>
              <a:ahLst/>
              <a:cxnLst/>
              <a:rect l="l" t="t" r="r" b="b"/>
              <a:pathLst>
                <a:path w="5134" h="6313" extrusionOk="0">
                  <a:moveTo>
                    <a:pt x="4348" y="1205"/>
                  </a:moveTo>
                  <a:lnTo>
                    <a:pt x="4348" y="1598"/>
                  </a:lnTo>
                  <a:lnTo>
                    <a:pt x="1964" y="1598"/>
                  </a:lnTo>
                  <a:lnTo>
                    <a:pt x="1964" y="1205"/>
                  </a:lnTo>
                  <a:close/>
                  <a:moveTo>
                    <a:pt x="4348" y="1991"/>
                  </a:moveTo>
                  <a:lnTo>
                    <a:pt x="4348" y="2384"/>
                  </a:lnTo>
                  <a:lnTo>
                    <a:pt x="786" y="2384"/>
                  </a:lnTo>
                  <a:lnTo>
                    <a:pt x="786" y="1991"/>
                  </a:lnTo>
                  <a:close/>
                  <a:moveTo>
                    <a:pt x="3955" y="2777"/>
                  </a:moveTo>
                  <a:lnTo>
                    <a:pt x="3955" y="3170"/>
                  </a:lnTo>
                  <a:lnTo>
                    <a:pt x="786" y="3170"/>
                  </a:lnTo>
                  <a:lnTo>
                    <a:pt x="786" y="2777"/>
                  </a:lnTo>
                  <a:close/>
                  <a:moveTo>
                    <a:pt x="3169" y="3562"/>
                  </a:moveTo>
                  <a:lnTo>
                    <a:pt x="3169" y="3955"/>
                  </a:lnTo>
                  <a:lnTo>
                    <a:pt x="786" y="3955"/>
                  </a:lnTo>
                  <a:lnTo>
                    <a:pt x="786" y="3562"/>
                  </a:lnTo>
                  <a:close/>
                  <a:moveTo>
                    <a:pt x="2613" y="4348"/>
                  </a:moveTo>
                  <a:lnTo>
                    <a:pt x="2613" y="4741"/>
                  </a:lnTo>
                  <a:lnTo>
                    <a:pt x="786" y="4741"/>
                  </a:lnTo>
                  <a:lnTo>
                    <a:pt x="786" y="4348"/>
                  </a:lnTo>
                  <a:close/>
                  <a:moveTo>
                    <a:pt x="2613" y="5134"/>
                  </a:moveTo>
                  <a:lnTo>
                    <a:pt x="2613" y="5527"/>
                  </a:lnTo>
                  <a:lnTo>
                    <a:pt x="786" y="5527"/>
                  </a:lnTo>
                  <a:lnTo>
                    <a:pt x="786" y="5134"/>
                  </a:lnTo>
                  <a:close/>
                  <a:moveTo>
                    <a:pt x="1572" y="1"/>
                  </a:moveTo>
                  <a:lnTo>
                    <a:pt x="1572" y="1598"/>
                  </a:lnTo>
                  <a:lnTo>
                    <a:pt x="0" y="1598"/>
                  </a:lnTo>
                  <a:lnTo>
                    <a:pt x="0" y="6312"/>
                  </a:lnTo>
                  <a:lnTo>
                    <a:pt x="3572" y="6312"/>
                  </a:lnTo>
                  <a:cubicBezTo>
                    <a:pt x="3324" y="5983"/>
                    <a:pt x="3169" y="5578"/>
                    <a:pt x="3169" y="5134"/>
                  </a:cubicBezTo>
                  <a:cubicBezTo>
                    <a:pt x="3169" y="4051"/>
                    <a:pt x="4051" y="3170"/>
                    <a:pt x="5133" y="3170"/>
                  </a:cubicBezTo>
                  <a:lnTo>
                    <a:pt x="51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48"/>
          <p:cNvGrpSpPr/>
          <p:nvPr/>
        </p:nvGrpSpPr>
        <p:grpSpPr>
          <a:xfrm>
            <a:off x="5435406" y="3368977"/>
            <a:ext cx="424322" cy="424189"/>
            <a:chOff x="5435406" y="3445177"/>
            <a:chExt cx="424322" cy="424189"/>
          </a:xfrm>
        </p:grpSpPr>
        <p:sp>
          <p:nvSpPr>
            <p:cNvPr id="702" name="Google Shape;702;p48"/>
            <p:cNvSpPr/>
            <p:nvPr/>
          </p:nvSpPr>
          <p:spPr>
            <a:xfrm>
              <a:off x="5562523" y="3445177"/>
              <a:ext cx="165591" cy="154264"/>
            </a:xfrm>
            <a:custGeom>
              <a:avLst/>
              <a:gdLst/>
              <a:ahLst/>
              <a:cxnLst/>
              <a:rect l="l" t="t" r="r" b="b"/>
              <a:pathLst>
                <a:path w="2617" h="2438" extrusionOk="0">
                  <a:moveTo>
                    <a:pt x="1309" y="1"/>
                  </a:moveTo>
                  <a:lnTo>
                    <a:pt x="907" y="806"/>
                  </a:lnTo>
                  <a:lnTo>
                    <a:pt x="0" y="935"/>
                  </a:lnTo>
                  <a:lnTo>
                    <a:pt x="658" y="1561"/>
                  </a:lnTo>
                  <a:lnTo>
                    <a:pt x="502" y="2435"/>
                  </a:lnTo>
                  <a:lnTo>
                    <a:pt x="1307" y="2024"/>
                  </a:lnTo>
                  <a:lnTo>
                    <a:pt x="2113" y="2437"/>
                  </a:lnTo>
                  <a:lnTo>
                    <a:pt x="1959" y="1561"/>
                  </a:lnTo>
                  <a:lnTo>
                    <a:pt x="2617" y="935"/>
                  </a:lnTo>
                  <a:lnTo>
                    <a:pt x="1710" y="806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8"/>
            <p:cNvSpPr/>
            <p:nvPr/>
          </p:nvSpPr>
          <p:spPr>
            <a:xfrm>
              <a:off x="5560499" y="3619939"/>
              <a:ext cx="174070" cy="174070"/>
            </a:xfrm>
            <a:custGeom>
              <a:avLst/>
              <a:gdLst/>
              <a:ahLst/>
              <a:cxnLst/>
              <a:rect l="l" t="t" r="r" b="b"/>
              <a:pathLst>
                <a:path w="2751" h="2751" extrusionOk="0">
                  <a:moveTo>
                    <a:pt x="1572" y="786"/>
                  </a:moveTo>
                  <a:lnTo>
                    <a:pt x="1572" y="1964"/>
                  </a:lnTo>
                  <a:lnTo>
                    <a:pt x="1179" y="1964"/>
                  </a:lnTo>
                  <a:lnTo>
                    <a:pt x="1179" y="786"/>
                  </a:lnTo>
                  <a:close/>
                  <a:moveTo>
                    <a:pt x="1" y="0"/>
                  </a:moveTo>
                  <a:lnTo>
                    <a:pt x="1" y="2750"/>
                  </a:lnTo>
                  <a:lnTo>
                    <a:pt x="2751" y="2750"/>
                  </a:lnTo>
                  <a:lnTo>
                    <a:pt x="2751" y="1572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8"/>
            <p:cNvSpPr/>
            <p:nvPr/>
          </p:nvSpPr>
          <p:spPr>
            <a:xfrm>
              <a:off x="5759369" y="3719279"/>
              <a:ext cx="75487" cy="74664"/>
            </a:xfrm>
            <a:custGeom>
              <a:avLst/>
              <a:gdLst/>
              <a:ahLst/>
              <a:cxnLst/>
              <a:rect l="l" t="t" r="r" b="b"/>
              <a:pathLst>
                <a:path w="1193" h="1180" extrusionOk="0">
                  <a:moveTo>
                    <a:pt x="0" y="1"/>
                  </a:moveTo>
                  <a:lnTo>
                    <a:pt x="0" y="1179"/>
                  </a:lnTo>
                  <a:lnTo>
                    <a:pt x="1193" y="1179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8"/>
            <p:cNvSpPr/>
            <p:nvPr/>
          </p:nvSpPr>
          <p:spPr>
            <a:xfrm>
              <a:off x="5460273" y="3669546"/>
              <a:ext cx="75424" cy="124399"/>
            </a:xfrm>
            <a:custGeom>
              <a:avLst/>
              <a:gdLst/>
              <a:ahLst/>
              <a:cxnLst/>
              <a:rect l="l" t="t" r="r" b="b"/>
              <a:pathLst>
                <a:path w="1192" h="1966" extrusionOk="0">
                  <a:moveTo>
                    <a:pt x="1" y="1"/>
                  </a:moveTo>
                  <a:lnTo>
                    <a:pt x="1" y="1965"/>
                  </a:lnTo>
                  <a:lnTo>
                    <a:pt x="1192" y="1965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8"/>
            <p:cNvSpPr/>
            <p:nvPr/>
          </p:nvSpPr>
          <p:spPr>
            <a:xfrm>
              <a:off x="5435406" y="3819568"/>
              <a:ext cx="424322" cy="49797"/>
            </a:xfrm>
            <a:custGeom>
              <a:avLst/>
              <a:gdLst/>
              <a:ahLst/>
              <a:cxnLst/>
              <a:rect l="l" t="t" r="r" b="b"/>
              <a:pathLst>
                <a:path w="6706" h="787" extrusionOk="0">
                  <a:moveTo>
                    <a:pt x="1" y="1"/>
                  </a:moveTo>
                  <a:lnTo>
                    <a:pt x="1" y="786"/>
                  </a:lnTo>
                  <a:lnTo>
                    <a:pt x="6705" y="786"/>
                  </a:lnTo>
                  <a:lnTo>
                    <a:pt x="67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48"/>
          <p:cNvSpPr/>
          <p:nvPr/>
        </p:nvSpPr>
        <p:spPr>
          <a:xfrm>
            <a:off x="6150782" y="3407004"/>
            <a:ext cx="424322" cy="348013"/>
          </a:xfrm>
          <a:custGeom>
            <a:avLst/>
            <a:gdLst/>
            <a:ahLst/>
            <a:cxnLst/>
            <a:rect l="l" t="t" r="r" b="b"/>
            <a:pathLst>
              <a:path w="6706" h="5500" extrusionOk="0">
                <a:moveTo>
                  <a:pt x="2371" y="0"/>
                </a:moveTo>
                <a:cubicBezTo>
                  <a:pt x="2006" y="0"/>
                  <a:pt x="1701" y="251"/>
                  <a:pt x="1613" y="590"/>
                </a:cubicBezTo>
                <a:lnTo>
                  <a:pt x="1441" y="590"/>
                </a:lnTo>
                <a:lnTo>
                  <a:pt x="708" y="40"/>
                </a:lnTo>
                <a:lnTo>
                  <a:pt x="472" y="354"/>
                </a:lnTo>
                <a:lnTo>
                  <a:pt x="786" y="590"/>
                </a:lnTo>
                <a:lnTo>
                  <a:pt x="0" y="590"/>
                </a:lnTo>
                <a:lnTo>
                  <a:pt x="0" y="983"/>
                </a:lnTo>
                <a:lnTo>
                  <a:pt x="786" y="983"/>
                </a:lnTo>
                <a:lnTo>
                  <a:pt x="472" y="1218"/>
                </a:lnTo>
                <a:lnTo>
                  <a:pt x="708" y="1533"/>
                </a:lnTo>
                <a:lnTo>
                  <a:pt x="1441" y="983"/>
                </a:lnTo>
                <a:lnTo>
                  <a:pt x="1613" y="983"/>
                </a:lnTo>
                <a:cubicBezTo>
                  <a:pt x="1701" y="1320"/>
                  <a:pt x="2006" y="1571"/>
                  <a:pt x="2371" y="1571"/>
                </a:cubicBezTo>
                <a:lnTo>
                  <a:pt x="4335" y="1571"/>
                </a:lnTo>
                <a:cubicBezTo>
                  <a:pt x="4701" y="1571"/>
                  <a:pt x="5006" y="1320"/>
                  <a:pt x="5094" y="983"/>
                </a:cubicBezTo>
                <a:lnTo>
                  <a:pt x="5527" y="983"/>
                </a:lnTo>
                <a:cubicBezTo>
                  <a:pt x="5960" y="983"/>
                  <a:pt x="6312" y="1335"/>
                  <a:pt x="6312" y="1768"/>
                </a:cubicBezTo>
                <a:cubicBezTo>
                  <a:pt x="6312" y="2201"/>
                  <a:pt x="5960" y="2554"/>
                  <a:pt x="5527" y="2554"/>
                </a:cubicBezTo>
                <a:lnTo>
                  <a:pt x="5094" y="2554"/>
                </a:lnTo>
                <a:cubicBezTo>
                  <a:pt x="5006" y="2216"/>
                  <a:pt x="4701" y="1964"/>
                  <a:pt x="4335" y="1964"/>
                </a:cubicBezTo>
                <a:lnTo>
                  <a:pt x="2371" y="1964"/>
                </a:lnTo>
                <a:cubicBezTo>
                  <a:pt x="2006" y="1964"/>
                  <a:pt x="1701" y="2216"/>
                  <a:pt x="1613" y="2554"/>
                </a:cubicBezTo>
                <a:lnTo>
                  <a:pt x="1179" y="2554"/>
                </a:lnTo>
                <a:cubicBezTo>
                  <a:pt x="530" y="2554"/>
                  <a:pt x="0" y="3083"/>
                  <a:pt x="0" y="3733"/>
                </a:cubicBezTo>
                <a:cubicBezTo>
                  <a:pt x="0" y="4382"/>
                  <a:pt x="530" y="4911"/>
                  <a:pt x="1179" y="4911"/>
                </a:cubicBezTo>
                <a:lnTo>
                  <a:pt x="1613" y="4911"/>
                </a:lnTo>
                <a:cubicBezTo>
                  <a:pt x="1701" y="5248"/>
                  <a:pt x="2006" y="5500"/>
                  <a:pt x="2371" y="5500"/>
                </a:cubicBezTo>
                <a:lnTo>
                  <a:pt x="4335" y="5500"/>
                </a:lnTo>
                <a:cubicBezTo>
                  <a:pt x="4701" y="5500"/>
                  <a:pt x="5006" y="5248"/>
                  <a:pt x="5094" y="4911"/>
                </a:cubicBezTo>
                <a:lnTo>
                  <a:pt x="5802" y="4911"/>
                </a:lnTo>
                <a:lnTo>
                  <a:pt x="5488" y="5147"/>
                </a:lnTo>
                <a:lnTo>
                  <a:pt x="5724" y="5461"/>
                </a:lnTo>
                <a:lnTo>
                  <a:pt x="6705" y="4714"/>
                </a:lnTo>
                <a:lnTo>
                  <a:pt x="5724" y="3968"/>
                </a:lnTo>
                <a:lnTo>
                  <a:pt x="5488" y="4283"/>
                </a:lnTo>
                <a:lnTo>
                  <a:pt x="5802" y="4518"/>
                </a:lnTo>
                <a:lnTo>
                  <a:pt x="5094" y="4518"/>
                </a:lnTo>
                <a:cubicBezTo>
                  <a:pt x="5006" y="4180"/>
                  <a:pt x="4701" y="3929"/>
                  <a:pt x="4335" y="3929"/>
                </a:cubicBezTo>
                <a:lnTo>
                  <a:pt x="2371" y="3929"/>
                </a:lnTo>
                <a:cubicBezTo>
                  <a:pt x="2006" y="3929"/>
                  <a:pt x="1701" y="4180"/>
                  <a:pt x="1613" y="4518"/>
                </a:cubicBezTo>
                <a:lnTo>
                  <a:pt x="1179" y="4518"/>
                </a:lnTo>
                <a:cubicBezTo>
                  <a:pt x="746" y="4518"/>
                  <a:pt x="393" y="4165"/>
                  <a:pt x="393" y="3733"/>
                </a:cubicBezTo>
                <a:cubicBezTo>
                  <a:pt x="393" y="3299"/>
                  <a:pt x="746" y="2947"/>
                  <a:pt x="1179" y="2947"/>
                </a:cubicBezTo>
                <a:lnTo>
                  <a:pt x="1613" y="2947"/>
                </a:lnTo>
                <a:cubicBezTo>
                  <a:pt x="1701" y="3284"/>
                  <a:pt x="2006" y="3536"/>
                  <a:pt x="2371" y="3536"/>
                </a:cubicBezTo>
                <a:lnTo>
                  <a:pt x="4335" y="3536"/>
                </a:lnTo>
                <a:cubicBezTo>
                  <a:pt x="4701" y="3536"/>
                  <a:pt x="5006" y="3284"/>
                  <a:pt x="5094" y="2947"/>
                </a:cubicBezTo>
                <a:lnTo>
                  <a:pt x="5527" y="2947"/>
                </a:lnTo>
                <a:cubicBezTo>
                  <a:pt x="6176" y="2947"/>
                  <a:pt x="6705" y="2418"/>
                  <a:pt x="6705" y="1768"/>
                </a:cubicBezTo>
                <a:cubicBezTo>
                  <a:pt x="6705" y="1119"/>
                  <a:pt x="6176" y="590"/>
                  <a:pt x="5527" y="590"/>
                </a:cubicBezTo>
                <a:lnTo>
                  <a:pt x="5094" y="590"/>
                </a:lnTo>
                <a:cubicBezTo>
                  <a:pt x="5006" y="251"/>
                  <a:pt x="4701" y="0"/>
                  <a:pt x="433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8" name="Google Shape;708;p48"/>
          <p:cNvGrpSpPr/>
          <p:nvPr/>
        </p:nvGrpSpPr>
        <p:grpSpPr>
          <a:xfrm>
            <a:off x="6866221" y="3394539"/>
            <a:ext cx="424259" cy="372942"/>
            <a:chOff x="6866221" y="3470739"/>
            <a:chExt cx="424259" cy="372942"/>
          </a:xfrm>
        </p:grpSpPr>
        <p:sp>
          <p:nvSpPr>
            <p:cNvPr id="709" name="Google Shape;709;p48"/>
            <p:cNvSpPr/>
            <p:nvPr/>
          </p:nvSpPr>
          <p:spPr>
            <a:xfrm>
              <a:off x="6866221" y="3470739"/>
              <a:ext cx="424259" cy="49734"/>
            </a:xfrm>
            <a:custGeom>
              <a:avLst/>
              <a:gdLst/>
              <a:ahLst/>
              <a:cxnLst/>
              <a:rect l="l" t="t" r="r" b="b"/>
              <a:pathLst>
                <a:path w="6705" h="786" extrusionOk="0">
                  <a:moveTo>
                    <a:pt x="0" y="0"/>
                  </a:moveTo>
                  <a:lnTo>
                    <a:pt x="0" y="786"/>
                  </a:lnTo>
                  <a:lnTo>
                    <a:pt x="6705" y="786"/>
                  </a:lnTo>
                  <a:lnTo>
                    <a:pt x="67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8"/>
            <p:cNvSpPr/>
            <p:nvPr/>
          </p:nvSpPr>
          <p:spPr>
            <a:xfrm>
              <a:off x="6941580" y="3595009"/>
              <a:ext cx="24930" cy="49797"/>
            </a:xfrm>
            <a:custGeom>
              <a:avLst/>
              <a:gdLst/>
              <a:ahLst/>
              <a:cxnLst/>
              <a:rect l="l" t="t" r="r" b="b"/>
              <a:pathLst>
                <a:path w="394" h="787" extrusionOk="0">
                  <a:moveTo>
                    <a:pt x="0" y="0"/>
                  </a:moveTo>
                  <a:lnTo>
                    <a:pt x="0" y="786"/>
                  </a:lnTo>
                  <a:lnTo>
                    <a:pt x="393" y="786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8"/>
            <p:cNvSpPr/>
            <p:nvPr/>
          </p:nvSpPr>
          <p:spPr>
            <a:xfrm>
              <a:off x="7140451" y="3595009"/>
              <a:ext cx="24867" cy="49797"/>
            </a:xfrm>
            <a:custGeom>
              <a:avLst/>
              <a:gdLst/>
              <a:ahLst/>
              <a:cxnLst/>
              <a:rect l="l" t="t" r="r" b="b"/>
              <a:pathLst>
                <a:path w="393" h="787" extrusionOk="0">
                  <a:moveTo>
                    <a:pt x="0" y="0"/>
                  </a:moveTo>
                  <a:lnTo>
                    <a:pt x="0" y="786"/>
                  </a:lnTo>
                  <a:lnTo>
                    <a:pt x="393" y="786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8"/>
            <p:cNvSpPr/>
            <p:nvPr/>
          </p:nvSpPr>
          <p:spPr>
            <a:xfrm>
              <a:off x="7140451" y="3719279"/>
              <a:ext cx="24867" cy="49797"/>
            </a:xfrm>
            <a:custGeom>
              <a:avLst/>
              <a:gdLst/>
              <a:ahLst/>
              <a:cxnLst/>
              <a:rect l="l" t="t" r="r" b="b"/>
              <a:pathLst>
                <a:path w="393" h="787" extrusionOk="0">
                  <a:moveTo>
                    <a:pt x="0" y="1"/>
                  </a:moveTo>
                  <a:lnTo>
                    <a:pt x="0" y="786"/>
                  </a:lnTo>
                  <a:lnTo>
                    <a:pt x="393" y="786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8"/>
            <p:cNvSpPr/>
            <p:nvPr/>
          </p:nvSpPr>
          <p:spPr>
            <a:xfrm>
              <a:off x="6866221" y="3545339"/>
              <a:ext cx="424259" cy="298342"/>
            </a:xfrm>
            <a:custGeom>
              <a:avLst/>
              <a:gdLst/>
              <a:ahLst/>
              <a:cxnLst/>
              <a:rect l="l" t="t" r="r" b="b"/>
              <a:pathLst>
                <a:path w="6705" h="4715" extrusionOk="0">
                  <a:moveTo>
                    <a:pt x="1977" y="394"/>
                  </a:moveTo>
                  <a:lnTo>
                    <a:pt x="1977" y="1965"/>
                  </a:lnTo>
                  <a:lnTo>
                    <a:pt x="798" y="1965"/>
                  </a:lnTo>
                  <a:lnTo>
                    <a:pt x="798" y="394"/>
                  </a:lnTo>
                  <a:close/>
                  <a:moveTo>
                    <a:pt x="2763" y="394"/>
                  </a:moveTo>
                  <a:lnTo>
                    <a:pt x="2763" y="1965"/>
                  </a:lnTo>
                  <a:lnTo>
                    <a:pt x="2370" y="1965"/>
                  </a:lnTo>
                  <a:lnTo>
                    <a:pt x="2370" y="394"/>
                  </a:lnTo>
                  <a:close/>
                  <a:moveTo>
                    <a:pt x="3548" y="394"/>
                  </a:moveTo>
                  <a:lnTo>
                    <a:pt x="3548" y="1965"/>
                  </a:lnTo>
                  <a:lnTo>
                    <a:pt x="3156" y="1965"/>
                  </a:lnTo>
                  <a:lnTo>
                    <a:pt x="3156" y="394"/>
                  </a:lnTo>
                  <a:close/>
                  <a:moveTo>
                    <a:pt x="5120" y="394"/>
                  </a:moveTo>
                  <a:lnTo>
                    <a:pt x="5120" y="1965"/>
                  </a:lnTo>
                  <a:lnTo>
                    <a:pt x="3941" y="1965"/>
                  </a:lnTo>
                  <a:lnTo>
                    <a:pt x="3941" y="394"/>
                  </a:lnTo>
                  <a:close/>
                  <a:moveTo>
                    <a:pt x="5906" y="394"/>
                  </a:moveTo>
                  <a:lnTo>
                    <a:pt x="5906" y="1965"/>
                  </a:lnTo>
                  <a:lnTo>
                    <a:pt x="5513" y="1965"/>
                  </a:lnTo>
                  <a:lnTo>
                    <a:pt x="5513" y="394"/>
                  </a:lnTo>
                  <a:close/>
                  <a:moveTo>
                    <a:pt x="1191" y="2358"/>
                  </a:moveTo>
                  <a:lnTo>
                    <a:pt x="1191" y="3929"/>
                  </a:lnTo>
                  <a:lnTo>
                    <a:pt x="798" y="3929"/>
                  </a:lnTo>
                  <a:lnTo>
                    <a:pt x="798" y="2358"/>
                  </a:lnTo>
                  <a:close/>
                  <a:moveTo>
                    <a:pt x="2763" y="2358"/>
                  </a:moveTo>
                  <a:lnTo>
                    <a:pt x="2763" y="3929"/>
                  </a:lnTo>
                  <a:lnTo>
                    <a:pt x="1584" y="3929"/>
                  </a:lnTo>
                  <a:lnTo>
                    <a:pt x="1584" y="2358"/>
                  </a:lnTo>
                  <a:close/>
                  <a:moveTo>
                    <a:pt x="3548" y="2358"/>
                  </a:moveTo>
                  <a:lnTo>
                    <a:pt x="3548" y="3929"/>
                  </a:lnTo>
                  <a:lnTo>
                    <a:pt x="3156" y="3929"/>
                  </a:lnTo>
                  <a:lnTo>
                    <a:pt x="3156" y="2358"/>
                  </a:lnTo>
                  <a:close/>
                  <a:moveTo>
                    <a:pt x="5120" y="2358"/>
                  </a:moveTo>
                  <a:lnTo>
                    <a:pt x="5120" y="3929"/>
                  </a:lnTo>
                  <a:lnTo>
                    <a:pt x="3941" y="3929"/>
                  </a:lnTo>
                  <a:lnTo>
                    <a:pt x="3941" y="2358"/>
                  </a:lnTo>
                  <a:close/>
                  <a:moveTo>
                    <a:pt x="5906" y="2358"/>
                  </a:moveTo>
                  <a:lnTo>
                    <a:pt x="5906" y="3929"/>
                  </a:lnTo>
                  <a:lnTo>
                    <a:pt x="5513" y="3929"/>
                  </a:lnTo>
                  <a:lnTo>
                    <a:pt x="5513" y="2358"/>
                  </a:lnTo>
                  <a:close/>
                  <a:moveTo>
                    <a:pt x="0" y="1"/>
                  </a:moveTo>
                  <a:lnTo>
                    <a:pt x="0" y="4715"/>
                  </a:lnTo>
                  <a:lnTo>
                    <a:pt x="6705" y="4715"/>
                  </a:lnTo>
                  <a:lnTo>
                    <a:pt x="67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8"/>
            <p:cNvSpPr/>
            <p:nvPr/>
          </p:nvSpPr>
          <p:spPr>
            <a:xfrm>
              <a:off x="6991314" y="3719279"/>
              <a:ext cx="24867" cy="49797"/>
            </a:xfrm>
            <a:custGeom>
              <a:avLst/>
              <a:gdLst/>
              <a:ahLst/>
              <a:cxnLst/>
              <a:rect l="l" t="t" r="r" b="b"/>
              <a:pathLst>
                <a:path w="393" h="787" extrusionOk="0">
                  <a:moveTo>
                    <a:pt x="0" y="1"/>
                  </a:moveTo>
                  <a:lnTo>
                    <a:pt x="0" y="786"/>
                  </a:lnTo>
                  <a:lnTo>
                    <a:pt x="393" y="786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48"/>
          <p:cNvGrpSpPr/>
          <p:nvPr/>
        </p:nvGrpSpPr>
        <p:grpSpPr>
          <a:xfrm>
            <a:off x="7614183" y="3368913"/>
            <a:ext cx="359212" cy="424255"/>
            <a:chOff x="7614183" y="3445113"/>
            <a:chExt cx="359212" cy="424255"/>
          </a:xfrm>
        </p:grpSpPr>
        <p:sp>
          <p:nvSpPr>
            <p:cNvPr id="716" name="Google Shape;716;p48"/>
            <p:cNvSpPr/>
            <p:nvPr/>
          </p:nvSpPr>
          <p:spPr>
            <a:xfrm>
              <a:off x="7676002" y="3445113"/>
              <a:ext cx="273538" cy="249304"/>
            </a:xfrm>
            <a:custGeom>
              <a:avLst/>
              <a:gdLst/>
              <a:ahLst/>
              <a:cxnLst/>
              <a:rect l="l" t="t" r="r" b="b"/>
              <a:pathLst>
                <a:path w="4323" h="3940" extrusionOk="0">
                  <a:moveTo>
                    <a:pt x="3340" y="1"/>
                  </a:moveTo>
                  <a:cubicBezTo>
                    <a:pt x="2635" y="1"/>
                    <a:pt x="2058" y="537"/>
                    <a:pt x="1981" y="1221"/>
                  </a:cubicBezTo>
                  <a:cubicBezTo>
                    <a:pt x="1729" y="955"/>
                    <a:pt x="1377" y="786"/>
                    <a:pt x="983" y="786"/>
                  </a:cubicBezTo>
                  <a:lnTo>
                    <a:pt x="1" y="786"/>
                  </a:lnTo>
                  <a:lnTo>
                    <a:pt x="1" y="983"/>
                  </a:lnTo>
                  <a:cubicBezTo>
                    <a:pt x="1" y="1740"/>
                    <a:pt x="618" y="2357"/>
                    <a:pt x="1376" y="2357"/>
                  </a:cubicBezTo>
                  <a:lnTo>
                    <a:pt x="1965" y="2357"/>
                  </a:lnTo>
                  <a:lnTo>
                    <a:pt x="1965" y="3159"/>
                  </a:lnTo>
                  <a:cubicBezTo>
                    <a:pt x="1435" y="3219"/>
                    <a:pt x="970" y="3508"/>
                    <a:pt x="686" y="3940"/>
                  </a:cubicBezTo>
                  <a:lnTo>
                    <a:pt x="3162" y="3940"/>
                  </a:lnTo>
                  <a:lnTo>
                    <a:pt x="3201" y="3864"/>
                  </a:lnTo>
                  <a:cubicBezTo>
                    <a:pt x="3248" y="3775"/>
                    <a:pt x="3306" y="3698"/>
                    <a:pt x="3369" y="3623"/>
                  </a:cubicBezTo>
                  <a:cubicBezTo>
                    <a:pt x="3092" y="3364"/>
                    <a:pt x="2740" y="3197"/>
                    <a:pt x="2358" y="3156"/>
                  </a:cubicBezTo>
                  <a:lnTo>
                    <a:pt x="2358" y="1572"/>
                  </a:lnTo>
                  <a:lnTo>
                    <a:pt x="2948" y="1572"/>
                  </a:lnTo>
                  <a:cubicBezTo>
                    <a:pt x="3705" y="1572"/>
                    <a:pt x="4322" y="956"/>
                    <a:pt x="4322" y="198"/>
                  </a:cubicBezTo>
                  <a:lnTo>
                    <a:pt x="4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8"/>
            <p:cNvSpPr/>
            <p:nvPr/>
          </p:nvSpPr>
          <p:spPr>
            <a:xfrm>
              <a:off x="7614183" y="3669673"/>
              <a:ext cx="359212" cy="199696"/>
            </a:xfrm>
            <a:custGeom>
              <a:avLst/>
              <a:gdLst/>
              <a:ahLst/>
              <a:cxnLst/>
              <a:rect l="l" t="t" r="r" b="b"/>
              <a:pathLst>
                <a:path w="5677" h="3156" extrusionOk="0">
                  <a:moveTo>
                    <a:pt x="5350" y="1"/>
                  </a:moveTo>
                  <a:cubicBezTo>
                    <a:pt x="5005" y="1"/>
                    <a:pt x="4686" y="194"/>
                    <a:pt x="4526" y="500"/>
                  </a:cubicBezTo>
                  <a:lnTo>
                    <a:pt x="3758" y="1965"/>
                  </a:lnTo>
                  <a:lnTo>
                    <a:pt x="2275" y="1965"/>
                  </a:lnTo>
                  <a:lnTo>
                    <a:pt x="2275" y="1569"/>
                  </a:lnTo>
                  <a:lnTo>
                    <a:pt x="3521" y="1569"/>
                  </a:lnTo>
                  <a:lnTo>
                    <a:pt x="3932" y="787"/>
                  </a:lnTo>
                  <a:lnTo>
                    <a:pt x="1206" y="787"/>
                  </a:lnTo>
                  <a:lnTo>
                    <a:pt x="0" y="1897"/>
                  </a:lnTo>
                  <a:lnTo>
                    <a:pt x="1252" y="3155"/>
                  </a:lnTo>
                  <a:lnTo>
                    <a:pt x="1746" y="2748"/>
                  </a:lnTo>
                  <a:lnTo>
                    <a:pt x="4234" y="2748"/>
                  </a:lnTo>
                  <a:lnTo>
                    <a:pt x="56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" name="Google Shape;718;p48"/>
          <p:cNvGrpSpPr/>
          <p:nvPr/>
        </p:nvGrpSpPr>
        <p:grpSpPr>
          <a:xfrm>
            <a:off x="1148086" y="4103334"/>
            <a:ext cx="414325" cy="424449"/>
            <a:chOff x="1148086" y="4179534"/>
            <a:chExt cx="414325" cy="424449"/>
          </a:xfrm>
        </p:grpSpPr>
        <p:sp>
          <p:nvSpPr>
            <p:cNvPr id="719" name="Google Shape;719;p48"/>
            <p:cNvSpPr/>
            <p:nvPr/>
          </p:nvSpPr>
          <p:spPr>
            <a:xfrm>
              <a:off x="1434401" y="4279823"/>
              <a:ext cx="24930" cy="24867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5"/>
                    <a:pt x="89" y="393"/>
                    <a:pt x="197" y="393"/>
                  </a:cubicBezTo>
                  <a:cubicBezTo>
                    <a:pt x="306" y="393"/>
                    <a:pt x="394" y="305"/>
                    <a:pt x="394" y="196"/>
                  </a:cubicBezTo>
                  <a:cubicBezTo>
                    <a:pt x="394" y="87"/>
                    <a:pt x="305" y="0"/>
                    <a:pt x="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8"/>
            <p:cNvSpPr/>
            <p:nvPr/>
          </p:nvSpPr>
          <p:spPr>
            <a:xfrm>
              <a:off x="1148086" y="4179534"/>
              <a:ext cx="414325" cy="424449"/>
            </a:xfrm>
            <a:custGeom>
              <a:avLst/>
              <a:gdLst/>
              <a:ahLst/>
              <a:cxnLst/>
              <a:rect l="l" t="t" r="r" b="b"/>
              <a:pathLst>
                <a:path w="6548" h="6708" extrusionOk="0">
                  <a:moveTo>
                    <a:pt x="4722" y="1192"/>
                  </a:moveTo>
                  <a:cubicBezTo>
                    <a:pt x="5047" y="1192"/>
                    <a:pt x="5312" y="1456"/>
                    <a:pt x="5312" y="1781"/>
                  </a:cubicBezTo>
                  <a:cubicBezTo>
                    <a:pt x="5312" y="2106"/>
                    <a:pt x="5047" y="2371"/>
                    <a:pt x="4722" y="2371"/>
                  </a:cubicBezTo>
                  <a:cubicBezTo>
                    <a:pt x="4397" y="2371"/>
                    <a:pt x="4133" y="2106"/>
                    <a:pt x="4133" y="1781"/>
                  </a:cubicBezTo>
                  <a:cubicBezTo>
                    <a:pt x="4133" y="1456"/>
                    <a:pt x="4397" y="1192"/>
                    <a:pt x="4722" y="1192"/>
                  </a:cubicBezTo>
                  <a:close/>
                  <a:moveTo>
                    <a:pt x="2169" y="3549"/>
                  </a:moveTo>
                  <a:cubicBezTo>
                    <a:pt x="2710" y="3549"/>
                    <a:pt x="3150" y="3989"/>
                    <a:pt x="3150" y="4531"/>
                  </a:cubicBezTo>
                  <a:cubicBezTo>
                    <a:pt x="3150" y="5074"/>
                    <a:pt x="2709" y="5514"/>
                    <a:pt x="2169" y="5514"/>
                  </a:cubicBezTo>
                  <a:cubicBezTo>
                    <a:pt x="1626" y="5514"/>
                    <a:pt x="1186" y="5074"/>
                    <a:pt x="1186" y="4531"/>
                  </a:cubicBezTo>
                  <a:cubicBezTo>
                    <a:pt x="1186" y="3989"/>
                    <a:pt x="1626" y="3549"/>
                    <a:pt x="2169" y="3549"/>
                  </a:cubicBezTo>
                  <a:close/>
                  <a:moveTo>
                    <a:pt x="4131" y="0"/>
                  </a:moveTo>
                  <a:lnTo>
                    <a:pt x="4131" y="544"/>
                  </a:lnTo>
                  <a:cubicBezTo>
                    <a:pt x="4066" y="575"/>
                    <a:pt x="4004" y="611"/>
                    <a:pt x="3944" y="653"/>
                  </a:cubicBezTo>
                  <a:lnTo>
                    <a:pt x="3484" y="387"/>
                  </a:lnTo>
                  <a:lnTo>
                    <a:pt x="2894" y="1408"/>
                  </a:lnTo>
                  <a:lnTo>
                    <a:pt x="3349" y="1671"/>
                  </a:lnTo>
                  <a:cubicBezTo>
                    <a:pt x="3347" y="1708"/>
                    <a:pt x="3344" y="1744"/>
                    <a:pt x="3344" y="1781"/>
                  </a:cubicBezTo>
                  <a:cubicBezTo>
                    <a:pt x="3344" y="1818"/>
                    <a:pt x="3345" y="1855"/>
                    <a:pt x="3349" y="1891"/>
                  </a:cubicBezTo>
                  <a:lnTo>
                    <a:pt x="2894" y="2154"/>
                  </a:lnTo>
                  <a:lnTo>
                    <a:pt x="3447" y="3111"/>
                  </a:lnTo>
                  <a:lnTo>
                    <a:pt x="3313" y="3189"/>
                  </a:lnTo>
                  <a:cubicBezTo>
                    <a:pt x="3150" y="3052"/>
                    <a:pt x="2961" y="2943"/>
                    <a:pt x="2755" y="2870"/>
                  </a:cubicBezTo>
                  <a:lnTo>
                    <a:pt x="2755" y="2371"/>
                  </a:lnTo>
                  <a:lnTo>
                    <a:pt x="1577" y="2371"/>
                  </a:lnTo>
                  <a:lnTo>
                    <a:pt x="1577" y="2870"/>
                  </a:lnTo>
                  <a:cubicBezTo>
                    <a:pt x="1371" y="2943"/>
                    <a:pt x="1182" y="3052"/>
                    <a:pt x="1019" y="3189"/>
                  </a:cubicBezTo>
                  <a:lnTo>
                    <a:pt x="589" y="2940"/>
                  </a:lnTo>
                  <a:lnTo>
                    <a:pt x="0" y="3961"/>
                  </a:lnTo>
                  <a:lnTo>
                    <a:pt x="432" y="4211"/>
                  </a:lnTo>
                  <a:cubicBezTo>
                    <a:pt x="409" y="4325"/>
                    <a:pt x="398" y="4429"/>
                    <a:pt x="398" y="4532"/>
                  </a:cubicBezTo>
                  <a:cubicBezTo>
                    <a:pt x="398" y="4636"/>
                    <a:pt x="409" y="4739"/>
                    <a:pt x="432" y="4854"/>
                  </a:cubicBezTo>
                  <a:lnTo>
                    <a:pt x="0" y="5103"/>
                  </a:lnTo>
                  <a:lnTo>
                    <a:pt x="589" y="6124"/>
                  </a:lnTo>
                  <a:lnTo>
                    <a:pt x="1019" y="5876"/>
                  </a:lnTo>
                  <a:cubicBezTo>
                    <a:pt x="1181" y="6013"/>
                    <a:pt x="1371" y="6122"/>
                    <a:pt x="1577" y="6194"/>
                  </a:cubicBezTo>
                  <a:lnTo>
                    <a:pt x="1577" y="6708"/>
                  </a:lnTo>
                  <a:lnTo>
                    <a:pt x="2755" y="6708"/>
                  </a:lnTo>
                  <a:lnTo>
                    <a:pt x="2755" y="6194"/>
                  </a:lnTo>
                  <a:cubicBezTo>
                    <a:pt x="2961" y="6122"/>
                    <a:pt x="3149" y="6013"/>
                    <a:pt x="3313" y="5876"/>
                  </a:cubicBezTo>
                  <a:lnTo>
                    <a:pt x="3742" y="6124"/>
                  </a:lnTo>
                  <a:lnTo>
                    <a:pt x="4332" y="5103"/>
                  </a:lnTo>
                  <a:lnTo>
                    <a:pt x="3899" y="4854"/>
                  </a:lnTo>
                  <a:cubicBezTo>
                    <a:pt x="3924" y="4740"/>
                    <a:pt x="3934" y="4636"/>
                    <a:pt x="3934" y="4532"/>
                  </a:cubicBezTo>
                  <a:cubicBezTo>
                    <a:pt x="3934" y="4429"/>
                    <a:pt x="3921" y="4326"/>
                    <a:pt x="3899" y="4211"/>
                  </a:cubicBezTo>
                  <a:lnTo>
                    <a:pt x="4332" y="3961"/>
                  </a:lnTo>
                  <a:lnTo>
                    <a:pt x="3780" y="3005"/>
                  </a:lnTo>
                  <a:lnTo>
                    <a:pt x="3944" y="2910"/>
                  </a:lnTo>
                  <a:cubicBezTo>
                    <a:pt x="4003" y="2950"/>
                    <a:pt x="4066" y="2987"/>
                    <a:pt x="4131" y="3018"/>
                  </a:cubicBezTo>
                  <a:lnTo>
                    <a:pt x="4131" y="3550"/>
                  </a:lnTo>
                  <a:lnTo>
                    <a:pt x="5310" y="3550"/>
                  </a:lnTo>
                  <a:lnTo>
                    <a:pt x="5310" y="3020"/>
                  </a:lnTo>
                  <a:cubicBezTo>
                    <a:pt x="5374" y="2989"/>
                    <a:pt x="5437" y="2953"/>
                    <a:pt x="5496" y="2911"/>
                  </a:cubicBezTo>
                  <a:lnTo>
                    <a:pt x="5957" y="3177"/>
                  </a:lnTo>
                  <a:lnTo>
                    <a:pt x="6547" y="2156"/>
                  </a:lnTo>
                  <a:lnTo>
                    <a:pt x="6091" y="1892"/>
                  </a:lnTo>
                  <a:cubicBezTo>
                    <a:pt x="6094" y="1855"/>
                    <a:pt x="6097" y="1819"/>
                    <a:pt x="6097" y="1781"/>
                  </a:cubicBezTo>
                  <a:cubicBezTo>
                    <a:pt x="6097" y="1744"/>
                    <a:pt x="6096" y="1707"/>
                    <a:pt x="6092" y="1671"/>
                  </a:cubicBezTo>
                  <a:lnTo>
                    <a:pt x="6548" y="1408"/>
                  </a:lnTo>
                  <a:lnTo>
                    <a:pt x="5958" y="387"/>
                  </a:lnTo>
                  <a:lnTo>
                    <a:pt x="5497" y="653"/>
                  </a:lnTo>
                  <a:cubicBezTo>
                    <a:pt x="5438" y="612"/>
                    <a:pt x="5376" y="575"/>
                    <a:pt x="5310" y="544"/>
                  </a:cubicBezTo>
                  <a:lnTo>
                    <a:pt x="53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8"/>
            <p:cNvSpPr/>
            <p:nvPr/>
          </p:nvSpPr>
          <p:spPr>
            <a:xfrm>
              <a:off x="1247995" y="4428960"/>
              <a:ext cx="74601" cy="74601"/>
            </a:xfrm>
            <a:custGeom>
              <a:avLst/>
              <a:gdLst/>
              <a:ahLst/>
              <a:cxnLst/>
              <a:rect l="l" t="t" r="r" b="b"/>
              <a:pathLst>
                <a:path w="1179" h="1179" extrusionOk="0">
                  <a:moveTo>
                    <a:pt x="590" y="0"/>
                  </a:moveTo>
                  <a:cubicBezTo>
                    <a:pt x="265" y="0"/>
                    <a:pt x="0" y="264"/>
                    <a:pt x="0" y="589"/>
                  </a:cubicBezTo>
                  <a:cubicBezTo>
                    <a:pt x="0" y="914"/>
                    <a:pt x="265" y="1179"/>
                    <a:pt x="590" y="1179"/>
                  </a:cubicBezTo>
                  <a:cubicBezTo>
                    <a:pt x="915" y="1179"/>
                    <a:pt x="1179" y="914"/>
                    <a:pt x="1179" y="589"/>
                  </a:cubicBezTo>
                  <a:cubicBezTo>
                    <a:pt x="1179" y="264"/>
                    <a:pt x="915" y="0"/>
                    <a:pt x="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" name="Google Shape;722;p48"/>
          <p:cNvGrpSpPr/>
          <p:nvPr/>
        </p:nvGrpSpPr>
        <p:grpSpPr>
          <a:xfrm>
            <a:off x="1858526" y="4103334"/>
            <a:ext cx="424319" cy="424253"/>
            <a:chOff x="1858526" y="4179534"/>
            <a:chExt cx="424319" cy="424253"/>
          </a:xfrm>
        </p:grpSpPr>
        <p:sp>
          <p:nvSpPr>
            <p:cNvPr id="723" name="Google Shape;723;p48"/>
            <p:cNvSpPr/>
            <p:nvPr/>
          </p:nvSpPr>
          <p:spPr>
            <a:xfrm>
              <a:off x="1885544" y="4279823"/>
              <a:ext cx="147874" cy="223740"/>
            </a:xfrm>
            <a:custGeom>
              <a:avLst/>
              <a:gdLst/>
              <a:ahLst/>
              <a:cxnLst/>
              <a:rect l="l" t="t" r="r" b="b"/>
              <a:pathLst>
                <a:path w="2337" h="3536" extrusionOk="0">
                  <a:moveTo>
                    <a:pt x="394" y="0"/>
                  </a:moveTo>
                  <a:lnTo>
                    <a:pt x="1" y="3536"/>
                  </a:lnTo>
                  <a:lnTo>
                    <a:pt x="2337" y="3536"/>
                  </a:lnTo>
                  <a:lnTo>
                    <a:pt x="2337" y="3143"/>
                  </a:lnTo>
                  <a:lnTo>
                    <a:pt x="1158" y="3143"/>
                  </a:lnTo>
                  <a:lnTo>
                    <a:pt x="1158" y="393"/>
                  </a:lnTo>
                  <a:lnTo>
                    <a:pt x="2337" y="393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8"/>
            <p:cNvSpPr/>
            <p:nvPr/>
          </p:nvSpPr>
          <p:spPr>
            <a:xfrm>
              <a:off x="2107952" y="4279823"/>
              <a:ext cx="147874" cy="223740"/>
            </a:xfrm>
            <a:custGeom>
              <a:avLst/>
              <a:gdLst/>
              <a:ahLst/>
              <a:cxnLst/>
              <a:rect l="l" t="t" r="r" b="b"/>
              <a:pathLst>
                <a:path w="2337" h="3536" extrusionOk="0">
                  <a:moveTo>
                    <a:pt x="1" y="0"/>
                  </a:moveTo>
                  <a:lnTo>
                    <a:pt x="1" y="393"/>
                  </a:lnTo>
                  <a:lnTo>
                    <a:pt x="1179" y="393"/>
                  </a:lnTo>
                  <a:lnTo>
                    <a:pt x="1179" y="3143"/>
                  </a:lnTo>
                  <a:lnTo>
                    <a:pt x="1" y="3143"/>
                  </a:lnTo>
                  <a:lnTo>
                    <a:pt x="1" y="3536"/>
                  </a:lnTo>
                  <a:lnTo>
                    <a:pt x="2337" y="3536"/>
                  </a:lnTo>
                  <a:lnTo>
                    <a:pt x="19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8"/>
            <p:cNvSpPr/>
            <p:nvPr/>
          </p:nvSpPr>
          <p:spPr>
            <a:xfrm>
              <a:off x="1983682" y="4329493"/>
              <a:ext cx="74601" cy="124399"/>
            </a:xfrm>
            <a:custGeom>
              <a:avLst/>
              <a:gdLst/>
              <a:ahLst/>
              <a:cxnLst/>
              <a:rect l="l" t="t" r="r" b="b"/>
              <a:pathLst>
                <a:path w="1179" h="1966" extrusionOk="0">
                  <a:moveTo>
                    <a:pt x="0" y="1"/>
                  </a:moveTo>
                  <a:lnTo>
                    <a:pt x="0" y="1965"/>
                  </a:lnTo>
                  <a:lnTo>
                    <a:pt x="1179" y="1965"/>
                  </a:lnTo>
                  <a:lnTo>
                    <a:pt x="1179" y="1179"/>
                  </a:lnTo>
                  <a:lnTo>
                    <a:pt x="786" y="1179"/>
                  </a:lnTo>
                  <a:lnTo>
                    <a:pt x="786" y="786"/>
                  </a:lnTo>
                  <a:lnTo>
                    <a:pt x="1179" y="786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8"/>
            <p:cNvSpPr/>
            <p:nvPr/>
          </p:nvSpPr>
          <p:spPr>
            <a:xfrm>
              <a:off x="2083086" y="4329493"/>
              <a:ext cx="74665" cy="124399"/>
            </a:xfrm>
            <a:custGeom>
              <a:avLst/>
              <a:gdLst/>
              <a:ahLst/>
              <a:cxnLst/>
              <a:rect l="l" t="t" r="r" b="b"/>
              <a:pathLst>
                <a:path w="1180" h="1966" extrusionOk="0">
                  <a:moveTo>
                    <a:pt x="1" y="1"/>
                  </a:moveTo>
                  <a:lnTo>
                    <a:pt x="1" y="786"/>
                  </a:lnTo>
                  <a:lnTo>
                    <a:pt x="394" y="786"/>
                  </a:lnTo>
                  <a:lnTo>
                    <a:pt x="394" y="1179"/>
                  </a:lnTo>
                  <a:lnTo>
                    <a:pt x="1" y="1179"/>
                  </a:lnTo>
                  <a:lnTo>
                    <a:pt x="1" y="1965"/>
                  </a:lnTo>
                  <a:lnTo>
                    <a:pt x="1179" y="1965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8"/>
            <p:cNvSpPr/>
            <p:nvPr/>
          </p:nvSpPr>
          <p:spPr>
            <a:xfrm>
              <a:off x="2107952" y="4179534"/>
              <a:ext cx="124335" cy="75487"/>
            </a:xfrm>
            <a:custGeom>
              <a:avLst/>
              <a:gdLst/>
              <a:ahLst/>
              <a:cxnLst/>
              <a:rect l="l" t="t" r="r" b="b"/>
              <a:pathLst>
                <a:path w="1965" h="1193" extrusionOk="0">
                  <a:moveTo>
                    <a:pt x="1" y="0"/>
                  </a:moveTo>
                  <a:lnTo>
                    <a:pt x="1" y="393"/>
                  </a:lnTo>
                  <a:lnTo>
                    <a:pt x="393" y="393"/>
                  </a:lnTo>
                  <a:lnTo>
                    <a:pt x="393" y="1192"/>
                  </a:lnTo>
                  <a:lnTo>
                    <a:pt x="1572" y="1192"/>
                  </a:lnTo>
                  <a:lnTo>
                    <a:pt x="1572" y="393"/>
                  </a:lnTo>
                  <a:lnTo>
                    <a:pt x="1965" y="393"/>
                  </a:lnTo>
                  <a:lnTo>
                    <a:pt x="1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8"/>
            <p:cNvSpPr/>
            <p:nvPr/>
          </p:nvSpPr>
          <p:spPr>
            <a:xfrm>
              <a:off x="2083086" y="4528363"/>
              <a:ext cx="199759" cy="75424"/>
            </a:xfrm>
            <a:custGeom>
              <a:avLst/>
              <a:gdLst/>
              <a:ahLst/>
              <a:cxnLst/>
              <a:rect l="l" t="t" r="r" b="b"/>
              <a:pathLst>
                <a:path w="3157" h="1192" extrusionOk="0">
                  <a:moveTo>
                    <a:pt x="1" y="1"/>
                  </a:moveTo>
                  <a:lnTo>
                    <a:pt x="1" y="1192"/>
                  </a:lnTo>
                  <a:lnTo>
                    <a:pt x="3156" y="1192"/>
                  </a:lnTo>
                  <a:lnTo>
                    <a:pt x="31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8"/>
            <p:cNvSpPr/>
            <p:nvPr/>
          </p:nvSpPr>
          <p:spPr>
            <a:xfrm>
              <a:off x="1909082" y="4179534"/>
              <a:ext cx="124335" cy="75487"/>
            </a:xfrm>
            <a:custGeom>
              <a:avLst/>
              <a:gdLst/>
              <a:ahLst/>
              <a:cxnLst/>
              <a:rect l="l" t="t" r="r" b="b"/>
              <a:pathLst>
                <a:path w="1965" h="1193" extrusionOk="0">
                  <a:moveTo>
                    <a:pt x="1" y="0"/>
                  </a:moveTo>
                  <a:lnTo>
                    <a:pt x="1" y="393"/>
                  </a:lnTo>
                  <a:lnTo>
                    <a:pt x="394" y="393"/>
                  </a:lnTo>
                  <a:lnTo>
                    <a:pt x="394" y="1192"/>
                  </a:lnTo>
                  <a:lnTo>
                    <a:pt x="1572" y="1192"/>
                  </a:lnTo>
                  <a:lnTo>
                    <a:pt x="1572" y="393"/>
                  </a:lnTo>
                  <a:lnTo>
                    <a:pt x="1965" y="393"/>
                  </a:lnTo>
                  <a:lnTo>
                    <a:pt x="1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8"/>
            <p:cNvSpPr/>
            <p:nvPr/>
          </p:nvSpPr>
          <p:spPr>
            <a:xfrm>
              <a:off x="1858526" y="4528363"/>
              <a:ext cx="199759" cy="75424"/>
            </a:xfrm>
            <a:custGeom>
              <a:avLst/>
              <a:gdLst/>
              <a:ahLst/>
              <a:cxnLst/>
              <a:rect l="l" t="t" r="r" b="b"/>
              <a:pathLst>
                <a:path w="3157" h="1192" extrusionOk="0">
                  <a:moveTo>
                    <a:pt x="0" y="1"/>
                  </a:moveTo>
                  <a:lnTo>
                    <a:pt x="0" y="1192"/>
                  </a:lnTo>
                  <a:lnTo>
                    <a:pt x="3157" y="1192"/>
                  </a:lnTo>
                  <a:lnTo>
                    <a:pt x="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" name="Google Shape;731;p48"/>
          <p:cNvGrpSpPr/>
          <p:nvPr/>
        </p:nvGrpSpPr>
        <p:grpSpPr>
          <a:xfrm>
            <a:off x="2573966" y="4103334"/>
            <a:ext cx="424255" cy="424253"/>
            <a:chOff x="2573966" y="4179534"/>
            <a:chExt cx="424255" cy="424253"/>
          </a:xfrm>
        </p:grpSpPr>
        <p:sp>
          <p:nvSpPr>
            <p:cNvPr id="732" name="Google Shape;732;p48"/>
            <p:cNvSpPr/>
            <p:nvPr/>
          </p:nvSpPr>
          <p:spPr>
            <a:xfrm>
              <a:off x="2611234" y="4255716"/>
              <a:ext cx="124399" cy="124399"/>
            </a:xfrm>
            <a:custGeom>
              <a:avLst/>
              <a:gdLst/>
              <a:ahLst/>
              <a:cxnLst/>
              <a:rect l="l" t="t" r="r" b="b"/>
              <a:pathLst>
                <a:path w="1966" h="1966" extrusionOk="0">
                  <a:moveTo>
                    <a:pt x="983" y="1"/>
                  </a:moveTo>
                  <a:cubicBezTo>
                    <a:pt x="440" y="1"/>
                    <a:pt x="1" y="441"/>
                    <a:pt x="1" y="983"/>
                  </a:cubicBezTo>
                  <a:cubicBezTo>
                    <a:pt x="1" y="1521"/>
                    <a:pt x="439" y="1965"/>
                    <a:pt x="983" y="1965"/>
                  </a:cubicBezTo>
                  <a:cubicBezTo>
                    <a:pt x="1528" y="1965"/>
                    <a:pt x="1965" y="1519"/>
                    <a:pt x="1965" y="983"/>
                  </a:cubicBezTo>
                  <a:cubicBezTo>
                    <a:pt x="1965" y="441"/>
                    <a:pt x="1525" y="1"/>
                    <a:pt x="9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8"/>
            <p:cNvSpPr/>
            <p:nvPr/>
          </p:nvSpPr>
          <p:spPr>
            <a:xfrm>
              <a:off x="2586241" y="4479516"/>
              <a:ext cx="174259" cy="49797"/>
            </a:xfrm>
            <a:custGeom>
              <a:avLst/>
              <a:gdLst/>
              <a:ahLst/>
              <a:cxnLst/>
              <a:rect l="l" t="t" r="r" b="b"/>
              <a:pathLst>
                <a:path w="2754" h="787" extrusionOk="0">
                  <a:moveTo>
                    <a:pt x="451" y="0"/>
                  </a:moveTo>
                  <a:lnTo>
                    <a:pt x="1" y="497"/>
                  </a:lnTo>
                  <a:lnTo>
                    <a:pt x="1" y="786"/>
                  </a:lnTo>
                  <a:lnTo>
                    <a:pt x="2751" y="786"/>
                  </a:lnTo>
                  <a:lnTo>
                    <a:pt x="2751" y="497"/>
                  </a:lnTo>
                  <a:lnTo>
                    <a:pt x="2753" y="497"/>
                  </a:lnTo>
                  <a:lnTo>
                    <a:pt x="23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8"/>
            <p:cNvSpPr/>
            <p:nvPr/>
          </p:nvSpPr>
          <p:spPr>
            <a:xfrm>
              <a:off x="2573966" y="4553989"/>
              <a:ext cx="198873" cy="49797"/>
            </a:xfrm>
            <a:custGeom>
              <a:avLst/>
              <a:gdLst/>
              <a:ahLst/>
              <a:cxnLst/>
              <a:rect l="l" t="t" r="r" b="b"/>
              <a:pathLst>
                <a:path w="3143" h="787" extrusionOk="0">
                  <a:moveTo>
                    <a:pt x="197" y="1"/>
                  </a:moveTo>
                  <a:cubicBezTo>
                    <a:pt x="88" y="1"/>
                    <a:pt x="0" y="89"/>
                    <a:pt x="0" y="198"/>
                  </a:cubicBezTo>
                  <a:lnTo>
                    <a:pt x="0" y="787"/>
                  </a:lnTo>
                  <a:lnTo>
                    <a:pt x="3143" y="787"/>
                  </a:lnTo>
                  <a:lnTo>
                    <a:pt x="3143" y="198"/>
                  </a:lnTo>
                  <a:cubicBezTo>
                    <a:pt x="3143" y="90"/>
                    <a:pt x="3054" y="1"/>
                    <a:pt x="29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8"/>
            <p:cNvSpPr/>
            <p:nvPr/>
          </p:nvSpPr>
          <p:spPr>
            <a:xfrm>
              <a:off x="2806877" y="4179534"/>
              <a:ext cx="183687" cy="150848"/>
            </a:xfrm>
            <a:custGeom>
              <a:avLst/>
              <a:gdLst/>
              <a:ahLst/>
              <a:cxnLst/>
              <a:rect l="l" t="t" r="r" b="b"/>
              <a:pathLst>
                <a:path w="2903" h="2384" extrusionOk="0">
                  <a:moveTo>
                    <a:pt x="1254" y="0"/>
                  </a:moveTo>
                  <a:lnTo>
                    <a:pt x="1254" y="419"/>
                  </a:lnTo>
                  <a:lnTo>
                    <a:pt x="862" y="419"/>
                  </a:lnTo>
                  <a:lnTo>
                    <a:pt x="862" y="812"/>
                  </a:lnTo>
                  <a:lnTo>
                    <a:pt x="1254" y="812"/>
                  </a:lnTo>
                  <a:lnTo>
                    <a:pt x="1254" y="1205"/>
                  </a:lnTo>
                  <a:lnTo>
                    <a:pt x="0" y="1205"/>
                  </a:lnTo>
                  <a:lnTo>
                    <a:pt x="393" y="2383"/>
                  </a:lnTo>
                  <a:lnTo>
                    <a:pt x="2509" y="2383"/>
                  </a:lnTo>
                  <a:lnTo>
                    <a:pt x="2902" y="1205"/>
                  </a:lnTo>
                  <a:lnTo>
                    <a:pt x="1647" y="1205"/>
                  </a:lnTo>
                  <a:lnTo>
                    <a:pt x="1647" y="812"/>
                  </a:lnTo>
                  <a:lnTo>
                    <a:pt x="2040" y="812"/>
                  </a:lnTo>
                  <a:lnTo>
                    <a:pt x="2040" y="419"/>
                  </a:lnTo>
                  <a:lnTo>
                    <a:pt x="1647" y="419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8"/>
            <p:cNvSpPr/>
            <p:nvPr/>
          </p:nvSpPr>
          <p:spPr>
            <a:xfrm>
              <a:off x="2845980" y="4404852"/>
              <a:ext cx="105479" cy="49797"/>
            </a:xfrm>
            <a:custGeom>
              <a:avLst/>
              <a:gdLst/>
              <a:ahLst/>
              <a:cxnLst/>
              <a:rect l="l" t="t" r="r" b="b"/>
              <a:pathLst>
                <a:path w="1667" h="787" extrusionOk="0">
                  <a:moveTo>
                    <a:pt x="190" y="1"/>
                  </a:moveTo>
                  <a:lnTo>
                    <a:pt x="0" y="787"/>
                  </a:lnTo>
                  <a:lnTo>
                    <a:pt x="1666" y="787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8"/>
            <p:cNvSpPr/>
            <p:nvPr/>
          </p:nvSpPr>
          <p:spPr>
            <a:xfrm>
              <a:off x="2836616" y="4355182"/>
              <a:ext cx="124399" cy="24930"/>
            </a:xfrm>
            <a:custGeom>
              <a:avLst/>
              <a:gdLst/>
              <a:ahLst/>
              <a:cxnLst/>
              <a:rect l="l" t="t" r="r" b="b"/>
              <a:pathLst>
                <a:path w="1966" h="394" extrusionOk="0">
                  <a:moveTo>
                    <a:pt x="1" y="0"/>
                  </a:moveTo>
                  <a:lnTo>
                    <a:pt x="1" y="393"/>
                  </a:lnTo>
                  <a:lnTo>
                    <a:pt x="1965" y="393"/>
                  </a:lnTo>
                  <a:lnTo>
                    <a:pt x="1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8"/>
            <p:cNvSpPr/>
            <p:nvPr/>
          </p:nvSpPr>
          <p:spPr>
            <a:xfrm>
              <a:off x="2811623" y="4479452"/>
              <a:ext cx="174196" cy="49797"/>
            </a:xfrm>
            <a:custGeom>
              <a:avLst/>
              <a:gdLst/>
              <a:ahLst/>
              <a:cxnLst/>
              <a:rect l="l" t="t" r="r" b="b"/>
              <a:pathLst>
                <a:path w="2753" h="787" extrusionOk="0">
                  <a:moveTo>
                    <a:pt x="451" y="0"/>
                  </a:moveTo>
                  <a:lnTo>
                    <a:pt x="1" y="497"/>
                  </a:lnTo>
                  <a:lnTo>
                    <a:pt x="1" y="786"/>
                  </a:lnTo>
                  <a:lnTo>
                    <a:pt x="2753" y="786"/>
                  </a:lnTo>
                  <a:lnTo>
                    <a:pt x="2753" y="497"/>
                  </a:lnTo>
                  <a:lnTo>
                    <a:pt x="2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8"/>
            <p:cNvSpPr/>
            <p:nvPr/>
          </p:nvSpPr>
          <p:spPr>
            <a:xfrm>
              <a:off x="2799284" y="4553989"/>
              <a:ext cx="198937" cy="49797"/>
            </a:xfrm>
            <a:custGeom>
              <a:avLst/>
              <a:gdLst/>
              <a:ahLst/>
              <a:cxnLst/>
              <a:rect l="l" t="t" r="r" b="b"/>
              <a:pathLst>
                <a:path w="3144" h="787" extrusionOk="0">
                  <a:moveTo>
                    <a:pt x="198" y="1"/>
                  </a:moveTo>
                  <a:cubicBezTo>
                    <a:pt x="89" y="1"/>
                    <a:pt x="1" y="89"/>
                    <a:pt x="1" y="198"/>
                  </a:cubicBezTo>
                  <a:lnTo>
                    <a:pt x="1" y="787"/>
                  </a:lnTo>
                  <a:lnTo>
                    <a:pt x="3144" y="787"/>
                  </a:lnTo>
                  <a:lnTo>
                    <a:pt x="3144" y="198"/>
                  </a:lnTo>
                  <a:cubicBezTo>
                    <a:pt x="3144" y="90"/>
                    <a:pt x="3055" y="1"/>
                    <a:pt x="29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8"/>
            <p:cNvSpPr/>
            <p:nvPr/>
          </p:nvSpPr>
          <p:spPr>
            <a:xfrm>
              <a:off x="2620598" y="4395551"/>
              <a:ext cx="105606" cy="59099"/>
            </a:xfrm>
            <a:custGeom>
              <a:avLst/>
              <a:gdLst/>
              <a:ahLst/>
              <a:cxnLst/>
              <a:rect l="l" t="t" r="r" b="b"/>
              <a:pathLst>
                <a:path w="1669" h="934" extrusionOk="0">
                  <a:moveTo>
                    <a:pt x="225" y="0"/>
                  </a:moveTo>
                  <a:lnTo>
                    <a:pt x="1" y="934"/>
                  </a:lnTo>
                  <a:lnTo>
                    <a:pt x="1668" y="934"/>
                  </a:lnTo>
                  <a:lnTo>
                    <a:pt x="1443" y="0"/>
                  </a:lnTo>
                  <a:cubicBezTo>
                    <a:pt x="1251" y="94"/>
                    <a:pt x="1044" y="148"/>
                    <a:pt x="835" y="148"/>
                  </a:cubicBezTo>
                  <a:cubicBezTo>
                    <a:pt x="624" y="148"/>
                    <a:pt x="415" y="94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48"/>
          <p:cNvGrpSpPr/>
          <p:nvPr/>
        </p:nvGrpSpPr>
        <p:grpSpPr>
          <a:xfrm>
            <a:off x="3289215" y="4103334"/>
            <a:ext cx="424322" cy="424259"/>
            <a:chOff x="3289215" y="4179534"/>
            <a:chExt cx="424322" cy="424259"/>
          </a:xfrm>
        </p:grpSpPr>
        <p:sp>
          <p:nvSpPr>
            <p:cNvPr id="742" name="Google Shape;742;p48"/>
            <p:cNvSpPr/>
            <p:nvPr/>
          </p:nvSpPr>
          <p:spPr>
            <a:xfrm>
              <a:off x="3289215" y="4179534"/>
              <a:ext cx="424322" cy="424259"/>
            </a:xfrm>
            <a:custGeom>
              <a:avLst/>
              <a:gdLst/>
              <a:ahLst/>
              <a:cxnLst/>
              <a:rect l="l" t="t" r="r" b="b"/>
              <a:pathLst>
                <a:path w="6706" h="6705" extrusionOk="0">
                  <a:moveTo>
                    <a:pt x="1" y="0"/>
                  </a:moveTo>
                  <a:lnTo>
                    <a:pt x="1" y="6705"/>
                  </a:lnTo>
                  <a:lnTo>
                    <a:pt x="6705" y="6705"/>
                  </a:lnTo>
                  <a:lnTo>
                    <a:pt x="6705" y="6312"/>
                  </a:lnTo>
                  <a:lnTo>
                    <a:pt x="394" y="6312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8"/>
            <p:cNvSpPr/>
            <p:nvPr/>
          </p:nvSpPr>
          <p:spPr>
            <a:xfrm>
              <a:off x="3452905" y="4260714"/>
              <a:ext cx="244495" cy="293343"/>
            </a:xfrm>
            <a:custGeom>
              <a:avLst/>
              <a:gdLst/>
              <a:ahLst/>
              <a:cxnLst/>
              <a:rect l="l" t="t" r="r" b="b"/>
              <a:pathLst>
                <a:path w="3864" h="4636" extrusionOk="0">
                  <a:moveTo>
                    <a:pt x="1932" y="0"/>
                  </a:moveTo>
                  <a:lnTo>
                    <a:pt x="0" y="4636"/>
                  </a:lnTo>
                  <a:lnTo>
                    <a:pt x="3864" y="4636"/>
                  </a:lnTo>
                  <a:lnTo>
                    <a:pt x="19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8"/>
            <p:cNvSpPr/>
            <p:nvPr/>
          </p:nvSpPr>
          <p:spPr>
            <a:xfrm>
              <a:off x="3384569" y="4335251"/>
              <a:ext cx="111870" cy="218805"/>
            </a:xfrm>
            <a:custGeom>
              <a:avLst/>
              <a:gdLst/>
              <a:ahLst/>
              <a:cxnLst/>
              <a:rect l="l" t="t" r="r" b="b"/>
              <a:pathLst>
                <a:path w="1768" h="3458" extrusionOk="0">
                  <a:moveTo>
                    <a:pt x="1441" y="1"/>
                  </a:moveTo>
                  <a:lnTo>
                    <a:pt x="0" y="3458"/>
                  </a:lnTo>
                  <a:lnTo>
                    <a:pt x="655" y="3458"/>
                  </a:lnTo>
                  <a:lnTo>
                    <a:pt x="1767" y="787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8"/>
            <p:cNvSpPr/>
            <p:nvPr/>
          </p:nvSpPr>
          <p:spPr>
            <a:xfrm>
              <a:off x="3338948" y="4179534"/>
              <a:ext cx="124335" cy="24867"/>
            </a:xfrm>
            <a:custGeom>
              <a:avLst/>
              <a:gdLst/>
              <a:ahLst/>
              <a:cxnLst/>
              <a:rect l="l" t="t" r="r" b="b"/>
              <a:pathLst>
                <a:path w="1965" h="393" extrusionOk="0">
                  <a:moveTo>
                    <a:pt x="0" y="0"/>
                  </a:moveTo>
                  <a:lnTo>
                    <a:pt x="0" y="393"/>
                  </a:lnTo>
                  <a:lnTo>
                    <a:pt x="1965" y="393"/>
                  </a:lnTo>
                  <a:lnTo>
                    <a:pt x="1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8"/>
            <p:cNvSpPr/>
            <p:nvPr/>
          </p:nvSpPr>
          <p:spPr>
            <a:xfrm>
              <a:off x="3488085" y="4179534"/>
              <a:ext cx="24930" cy="24867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1" y="0"/>
                  </a:moveTo>
                  <a:lnTo>
                    <a:pt x="1" y="393"/>
                  </a:lnTo>
                  <a:lnTo>
                    <a:pt x="393" y="393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8"/>
            <p:cNvSpPr/>
            <p:nvPr/>
          </p:nvSpPr>
          <p:spPr>
            <a:xfrm>
              <a:off x="3338948" y="4229204"/>
              <a:ext cx="124335" cy="24930"/>
            </a:xfrm>
            <a:custGeom>
              <a:avLst/>
              <a:gdLst/>
              <a:ahLst/>
              <a:cxnLst/>
              <a:rect l="l" t="t" r="r" b="b"/>
              <a:pathLst>
                <a:path w="1965" h="394" extrusionOk="0">
                  <a:moveTo>
                    <a:pt x="0" y="1"/>
                  </a:moveTo>
                  <a:lnTo>
                    <a:pt x="0" y="394"/>
                  </a:lnTo>
                  <a:lnTo>
                    <a:pt x="1965" y="394"/>
                  </a:lnTo>
                  <a:lnTo>
                    <a:pt x="19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8"/>
            <p:cNvSpPr/>
            <p:nvPr/>
          </p:nvSpPr>
          <p:spPr>
            <a:xfrm>
              <a:off x="3488085" y="4229204"/>
              <a:ext cx="24930" cy="24930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" y="1"/>
                  </a:moveTo>
                  <a:lnTo>
                    <a:pt x="1" y="394"/>
                  </a:lnTo>
                  <a:lnTo>
                    <a:pt x="393" y="394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8"/>
            <p:cNvSpPr/>
            <p:nvPr/>
          </p:nvSpPr>
          <p:spPr>
            <a:xfrm>
              <a:off x="3338948" y="4278937"/>
              <a:ext cx="124335" cy="24930"/>
            </a:xfrm>
            <a:custGeom>
              <a:avLst/>
              <a:gdLst/>
              <a:ahLst/>
              <a:cxnLst/>
              <a:rect l="l" t="t" r="r" b="b"/>
              <a:pathLst>
                <a:path w="196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1965" y="393"/>
                  </a:lnTo>
                  <a:lnTo>
                    <a:pt x="1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8"/>
            <p:cNvSpPr/>
            <p:nvPr/>
          </p:nvSpPr>
          <p:spPr>
            <a:xfrm>
              <a:off x="3488085" y="4278937"/>
              <a:ext cx="24930" cy="24930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" y="0"/>
                  </a:moveTo>
                  <a:lnTo>
                    <a:pt x="1" y="393"/>
                  </a:lnTo>
                  <a:lnTo>
                    <a:pt x="393" y="393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8"/>
            <p:cNvSpPr/>
            <p:nvPr/>
          </p:nvSpPr>
          <p:spPr>
            <a:xfrm>
              <a:off x="3338948" y="4409851"/>
              <a:ext cx="58086" cy="144204"/>
            </a:xfrm>
            <a:custGeom>
              <a:avLst/>
              <a:gdLst/>
              <a:ahLst/>
              <a:cxnLst/>
              <a:rect l="l" t="t" r="r" b="b"/>
              <a:pathLst>
                <a:path w="918" h="2279" extrusionOk="0">
                  <a:moveTo>
                    <a:pt x="590" y="0"/>
                  </a:moveTo>
                  <a:lnTo>
                    <a:pt x="0" y="1415"/>
                  </a:lnTo>
                  <a:lnTo>
                    <a:pt x="0" y="2279"/>
                  </a:lnTo>
                  <a:lnTo>
                    <a:pt x="296" y="2279"/>
                  </a:lnTo>
                  <a:lnTo>
                    <a:pt x="917" y="786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48"/>
          <p:cNvGrpSpPr/>
          <p:nvPr/>
        </p:nvGrpSpPr>
        <p:grpSpPr>
          <a:xfrm>
            <a:off x="4004654" y="4103334"/>
            <a:ext cx="424321" cy="424255"/>
            <a:chOff x="4004654" y="4179534"/>
            <a:chExt cx="424321" cy="424255"/>
          </a:xfrm>
        </p:grpSpPr>
        <p:sp>
          <p:nvSpPr>
            <p:cNvPr id="753" name="Google Shape;753;p48"/>
            <p:cNvSpPr/>
            <p:nvPr/>
          </p:nvSpPr>
          <p:spPr>
            <a:xfrm>
              <a:off x="4004654" y="4428960"/>
              <a:ext cx="174829" cy="174829"/>
            </a:xfrm>
            <a:custGeom>
              <a:avLst/>
              <a:gdLst/>
              <a:ahLst/>
              <a:cxnLst/>
              <a:rect l="l" t="t" r="r" b="b"/>
              <a:pathLst>
                <a:path w="2763" h="2763" extrusionOk="0">
                  <a:moveTo>
                    <a:pt x="0" y="0"/>
                  </a:moveTo>
                  <a:lnTo>
                    <a:pt x="0" y="2763"/>
                  </a:lnTo>
                  <a:lnTo>
                    <a:pt x="2763" y="2763"/>
                  </a:lnTo>
                  <a:lnTo>
                    <a:pt x="27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8"/>
            <p:cNvSpPr/>
            <p:nvPr/>
          </p:nvSpPr>
          <p:spPr>
            <a:xfrm>
              <a:off x="4229150" y="4256538"/>
              <a:ext cx="122690" cy="122690"/>
            </a:xfrm>
            <a:custGeom>
              <a:avLst/>
              <a:gdLst/>
              <a:ahLst/>
              <a:cxnLst/>
              <a:rect l="l" t="t" r="r" b="b"/>
              <a:pathLst>
                <a:path w="1939" h="1939" extrusionOk="0">
                  <a:moveTo>
                    <a:pt x="1939" y="0"/>
                  </a:moveTo>
                  <a:lnTo>
                    <a:pt x="822" y="125"/>
                  </a:lnTo>
                  <a:lnTo>
                    <a:pt x="1179" y="482"/>
                  </a:lnTo>
                  <a:lnTo>
                    <a:pt x="1" y="1661"/>
                  </a:lnTo>
                  <a:lnTo>
                    <a:pt x="278" y="1938"/>
                  </a:lnTo>
                  <a:lnTo>
                    <a:pt x="1457" y="760"/>
                  </a:lnTo>
                  <a:lnTo>
                    <a:pt x="1815" y="1118"/>
                  </a:lnTo>
                  <a:lnTo>
                    <a:pt x="19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8"/>
            <p:cNvSpPr/>
            <p:nvPr/>
          </p:nvSpPr>
          <p:spPr>
            <a:xfrm>
              <a:off x="4079254" y="4179534"/>
              <a:ext cx="349721" cy="349721"/>
            </a:xfrm>
            <a:custGeom>
              <a:avLst/>
              <a:gdLst/>
              <a:ahLst/>
              <a:cxnLst/>
              <a:rect l="l" t="t" r="r" b="b"/>
              <a:pathLst>
                <a:path w="5527" h="5527" extrusionOk="0">
                  <a:moveTo>
                    <a:pt x="4754" y="774"/>
                  </a:moveTo>
                  <a:lnTo>
                    <a:pt x="4485" y="3191"/>
                  </a:lnTo>
                  <a:lnTo>
                    <a:pt x="3828" y="2533"/>
                  </a:lnTo>
                  <a:lnTo>
                    <a:pt x="2649" y="3712"/>
                  </a:lnTo>
                  <a:lnTo>
                    <a:pt x="1817" y="2878"/>
                  </a:lnTo>
                  <a:lnTo>
                    <a:pt x="2995" y="1699"/>
                  </a:lnTo>
                  <a:lnTo>
                    <a:pt x="2336" y="1042"/>
                  </a:lnTo>
                  <a:lnTo>
                    <a:pt x="4754" y="774"/>
                  </a:lnTo>
                  <a:close/>
                  <a:moveTo>
                    <a:pt x="0" y="0"/>
                  </a:moveTo>
                  <a:lnTo>
                    <a:pt x="0" y="3549"/>
                  </a:lnTo>
                  <a:lnTo>
                    <a:pt x="1977" y="3549"/>
                  </a:lnTo>
                  <a:lnTo>
                    <a:pt x="1977" y="5526"/>
                  </a:lnTo>
                  <a:lnTo>
                    <a:pt x="5526" y="5526"/>
                  </a:lnTo>
                  <a:lnTo>
                    <a:pt x="55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" name="Google Shape;756;p48"/>
          <p:cNvGrpSpPr/>
          <p:nvPr/>
        </p:nvGrpSpPr>
        <p:grpSpPr>
          <a:xfrm>
            <a:off x="4720030" y="4103334"/>
            <a:ext cx="424254" cy="424254"/>
            <a:chOff x="4720030" y="4179534"/>
            <a:chExt cx="424254" cy="424254"/>
          </a:xfrm>
        </p:grpSpPr>
        <p:sp>
          <p:nvSpPr>
            <p:cNvPr id="757" name="Google Shape;757;p48"/>
            <p:cNvSpPr/>
            <p:nvPr/>
          </p:nvSpPr>
          <p:spPr>
            <a:xfrm>
              <a:off x="4720030" y="4179534"/>
              <a:ext cx="125158" cy="125158"/>
            </a:xfrm>
            <a:custGeom>
              <a:avLst/>
              <a:gdLst/>
              <a:ahLst/>
              <a:cxnLst/>
              <a:rect l="l" t="t" r="r" b="b"/>
              <a:pathLst>
                <a:path w="1978" h="1978" extrusionOk="0">
                  <a:moveTo>
                    <a:pt x="0" y="0"/>
                  </a:moveTo>
                  <a:lnTo>
                    <a:pt x="0" y="1978"/>
                  </a:lnTo>
                  <a:lnTo>
                    <a:pt x="393" y="1978"/>
                  </a:lnTo>
                  <a:lnTo>
                    <a:pt x="393" y="393"/>
                  </a:lnTo>
                  <a:lnTo>
                    <a:pt x="1978" y="393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8"/>
            <p:cNvSpPr/>
            <p:nvPr/>
          </p:nvSpPr>
          <p:spPr>
            <a:xfrm>
              <a:off x="5019126" y="4179534"/>
              <a:ext cx="125158" cy="125158"/>
            </a:xfrm>
            <a:custGeom>
              <a:avLst/>
              <a:gdLst/>
              <a:ahLst/>
              <a:cxnLst/>
              <a:rect l="l" t="t" r="r" b="b"/>
              <a:pathLst>
                <a:path w="1978" h="1978" extrusionOk="0">
                  <a:moveTo>
                    <a:pt x="1" y="0"/>
                  </a:moveTo>
                  <a:lnTo>
                    <a:pt x="1" y="393"/>
                  </a:lnTo>
                  <a:lnTo>
                    <a:pt x="1585" y="393"/>
                  </a:lnTo>
                  <a:lnTo>
                    <a:pt x="1585" y="1978"/>
                  </a:lnTo>
                  <a:lnTo>
                    <a:pt x="1978" y="1978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8"/>
            <p:cNvSpPr/>
            <p:nvPr/>
          </p:nvSpPr>
          <p:spPr>
            <a:xfrm>
              <a:off x="4720030" y="4478630"/>
              <a:ext cx="125158" cy="125158"/>
            </a:xfrm>
            <a:custGeom>
              <a:avLst/>
              <a:gdLst/>
              <a:ahLst/>
              <a:cxnLst/>
              <a:rect l="l" t="t" r="r" b="b"/>
              <a:pathLst>
                <a:path w="1978" h="1978" extrusionOk="0">
                  <a:moveTo>
                    <a:pt x="0" y="1"/>
                  </a:moveTo>
                  <a:lnTo>
                    <a:pt x="0" y="1978"/>
                  </a:lnTo>
                  <a:lnTo>
                    <a:pt x="1978" y="1978"/>
                  </a:lnTo>
                  <a:lnTo>
                    <a:pt x="1978" y="1585"/>
                  </a:lnTo>
                  <a:lnTo>
                    <a:pt x="393" y="1585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8"/>
            <p:cNvSpPr/>
            <p:nvPr/>
          </p:nvSpPr>
          <p:spPr>
            <a:xfrm>
              <a:off x="5019126" y="4478630"/>
              <a:ext cx="125158" cy="125158"/>
            </a:xfrm>
            <a:custGeom>
              <a:avLst/>
              <a:gdLst/>
              <a:ahLst/>
              <a:cxnLst/>
              <a:rect l="l" t="t" r="r" b="b"/>
              <a:pathLst>
                <a:path w="1978" h="1978" extrusionOk="0">
                  <a:moveTo>
                    <a:pt x="1585" y="1"/>
                  </a:moveTo>
                  <a:lnTo>
                    <a:pt x="1585" y="1585"/>
                  </a:lnTo>
                  <a:lnTo>
                    <a:pt x="1" y="1585"/>
                  </a:lnTo>
                  <a:lnTo>
                    <a:pt x="1" y="1978"/>
                  </a:lnTo>
                  <a:lnTo>
                    <a:pt x="1978" y="1978"/>
                  </a:lnTo>
                  <a:lnTo>
                    <a:pt x="19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8"/>
            <p:cNvSpPr/>
            <p:nvPr/>
          </p:nvSpPr>
          <p:spPr>
            <a:xfrm>
              <a:off x="4745023" y="4204337"/>
              <a:ext cx="374525" cy="374588"/>
            </a:xfrm>
            <a:custGeom>
              <a:avLst/>
              <a:gdLst/>
              <a:ahLst/>
              <a:cxnLst/>
              <a:rect l="l" t="t" r="r" b="b"/>
              <a:pathLst>
                <a:path w="5919" h="5920" extrusionOk="0">
                  <a:moveTo>
                    <a:pt x="3154" y="1212"/>
                  </a:moveTo>
                  <a:cubicBezTo>
                    <a:pt x="3970" y="1305"/>
                    <a:pt x="4615" y="1948"/>
                    <a:pt x="4706" y="2764"/>
                  </a:cubicBezTo>
                  <a:lnTo>
                    <a:pt x="4313" y="2764"/>
                  </a:lnTo>
                  <a:cubicBezTo>
                    <a:pt x="4227" y="2164"/>
                    <a:pt x="3754" y="1693"/>
                    <a:pt x="3154" y="1605"/>
                  </a:cubicBezTo>
                  <a:lnTo>
                    <a:pt x="3154" y="1212"/>
                  </a:lnTo>
                  <a:close/>
                  <a:moveTo>
                    <a:pt x="2762" y="1214"/>
                  </a:moveTo>
                  <a:lnTo>
                    <a:pt x="2762" y="1607"/>
                  </a:lnTo>
                  <a:cubicBezTo>
                    <a:pt x="2161" y="1693"/>
                    <a:pt x="1690" y="2165"/>
                    <a:pt x="1603" y="2766"/>
                  </a:cubicBezTo>
                  <a:lnTo>
                    <a:pt x="1210" y="2766"/>
                  </a:lnTo>
                  <a:cubicBezTo>
                    <a:pt x="1301" y="1948"/>
                    <a:pt x="1945" y="1305"/>
                    <a:pt x="2762" y="1214"/>
                  </a:cubicBezTo>
                  <a:close/>
                  <a:moveTo>
                    <a:pt x="3154" y="1998"/>
                  </a:moveTo>
                  <a:cubicBezTo>
                    <a:pt x="3538" y="2076"/>
                    <a:pt x="3842" y="2379"/>
                    <a:pt x="3920" y="2764"/>
                  </a:cubicBezTo>
                  <a:lnTo>
                    <a:pt x="3547" y="2764"/>
                  </a:lnTo>
                  <a:lnTo>
                    <a:pt x="3547" y="3154"/>
                  </a:lnTo>
                  <a:lnTo>
                    <a:pt x="3920" y="3154"/>
                  </a:lnTo>
                  <a:cubicBezTo>
                    <a:pt x="3842" y="3538"/>
                    <a:pt x="3539" y="3845"/>
                    <a:pt x="3154" y="3923"/>
                  </a:cubicBezTo>
                  <a:lnTo>
                    <a:pt x="3154" y="3550"/>
                  </a:lnTo>
                  <a:lnTo>
                    <a:pt x="2762" y="3550"/>
                  </a:lnTo>
                  <a:lnTo>
                    <a:pt x="2762" y="3923"/>
                  </a:lnTo>
                  <a:cubicBezTo>
                    <a:pt x="2378" y="3845"/>
                    <a:pt x="2074" y="3542"/>
                    <a:pt x="1996" y="3157"/>
                  </a:cubicBezTo>
                  <a:lnTo>
                    <a:pt x="2369" y="3157"/>
                  </a:lnTo>
                  <a:lnTo>
                    <a:pt x="2369" y="2764"/>
                  </a:lnTo>
                  <a:lnTo>
                    <a:pt x="1996" y="2764"/>
                  </a:lnTo>
                  <a:cubicBezTo>
                    <a:pt x="2074" y="2380"/>
                    <a:pt x="2376" y="2076"/>
                    <a:pt x="2762" y="1998"/>
                  </a:cubicBezTo>
                  <a:lnTo>
                    <a:pt x="2762" y="2372"/>
                  </a:lnTo>
                  <a:lnTo>
                    <a:pt x="3154" y="2372"/>
                  </a:lnTo>
                  <a:lnTo>
                    <a:pt x="3154" y="1998"/>
                  </a:lnTo>
                  <a:close/>
                  <a:moveTo>
                    <a:pt x="1603" y="3157"/>
                  </a:moveTo>
                  <a:cubicBezTo>
                    <a:pt x="1689" y="3757"/>
                    <a:pt x="2161" y="4228"/>
                    <a:pt x="2762" y="4316"/>
                  </a:cubicBezTo>
                  <a:lnTo>
                    <a:pt x="2762" y="4709"/>
                  </a:lnTo>
                  <a:cubicBezTo>
                    <a:pt x="1945" y="4617"/>
                    <a:pt x="1301" y="3974"/>
                    <a:pt x="1210" y="3157"/>
                  </a:cubicBezTo>
                  <a:close/>
                  <a:moveTo>
                    <a:pt x="4706" y="3154"/>
                  </a:moveTo>
                  <a:cubicBezTo>
                    <a:pt x="4615" y="3971"/>
                    <a:pt x="3970" y="4617"/>
                    <a:pt x="3154" y="4709"/>
                  </a:cubicBezTo>
                  <a:lnTo>
                    <a:pt x="3154" y="4316"/>
                  </a:lnTo>
                  <a:cubicBezTo>
                    <a:pt x="3754" y="4229"/>
                    <a:pt x="4225" y="3754"/>
                    <a:pt x="4313" y="3154"/>
                  </a:cubicBezTo>
                  <a:close/>
                  <a:moveTo>
                    <a:pt x="2763" y="1"/>
                  </a:moveTo>
                  <a:lnTo>
                    <a:pt x="2763" y="811"/>
                  </a:lnTo>
                  <a:cubicBezTo>
                    <a:pt x="1729" y="905"/>
                    <a:pt x="902" y="1729"/>
                    <a:pt x="809" y="2764"/>
                  </a:cubicBezTo>
                  <a:lnTo>
                    <a:pt x="0" y="2764"/>
                  </a:lnTo>
                  <a:lnTo>
                    <a:pt x="0" y="3157"/>
                  </a:lnTo>
                  <a:lnTo>
                    <a:pt x="809" y="3157"/>
                  </a:lnTo>
                  <a:cubicBezTo>
                    <a:pt x="903" y="4191"/>
                    <a:pt x="1729" y="5018"/>
                    <a:pt x="2763" y="5111"/>
                  </a:cubicBezTo>
                  <a:lnTo>
                    <a:pt x="2763" y="5920"/>
                  </a:lnTo>
                  <a:lnTo>
                    <a:pt x="3155" y="5920"/>
                  </a:lnTo>
                  <a:lnTo>
                    <a:pt x="3155" y="5111"/>
                  </a:lnTo>
                  <a:cubicBezTo>
                    <a:pt x="4188" y="5018"/>
                    <a:pt x="5015" y="4192"/>
                    <a:pt x="5109" y="3157"/>
                  </a:cubicBezTo>
                  <a:lnTo>
                    <a:pt x="5919" y="3157"/>
                  </a:lnTo>
                  <a:lnTo>
                    <a:pt x="5919" y="2764"/>
                  </a:lnTo>
                  <a:lnTo>
                    <a:pt x="5109" y="2764"/>
                  </a:lnTo>
                  <a:cubicBezTo>
                    <a:pt x="5015" y="1729"/>
                    <a:pt x="4190" y="903"/>
                    <a:pt x="3155" y="811"/>
                  </a:cubicBezTo>
                  <a:lnTo>
                    <a:pt x="31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8"/>
            <p:cNvSpPr/>
            <p:nvPr/>
          </p:nvSpPr>
          <p:spPr>
            <a:xfrm>
              <a:off x="4914534" y="4374038"/>
              <a:ext cx="35244" cy="35181"/>
            </a:xfrm>
            <a:custGeom>
              <a:avLst/>
              <a:gdLst/>
              <a:ahLst/>
              <a:cxnLst/>
              <a:rect l="l" t="t" r="r" b="b"/>
              <a:pathLst>
                <a:path w="557" h="556" extrusionOk="0">
                  <a:moveTo>
                    <a:pt x="278" y="1"/>
                  </a:moveTo>
                  <a:lnTo>
                    <a:pt x="1" y="278"/>
                  </a:lnTo>
                  <a:lnTo>
                    <a:pt x="278" y="556"/>
                  </a:lnTo>
                  <a:lnTo>
                    <a:pt x="556" y="27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48"/>
          <p:cNvGrpSpPr/>
          <p:nvPr/>
        </p:nvGrpSpPr>
        <p:grpSpPr>
          <a:xfrm>
            <a:off x="5485962" y="4103334"/>
            <a:ext cx="323209" cy="424254"/>
            <a:chOff x="5485962" y="4179534"/>
            <a:chExt cx="323209" cy="424254"/>
          </a:xfrm>
        </p:grpSpPr>
        <p:sp>
          <p:nvSpPr>
            <p:cNvPr id="764" name="Google Shape;764;p48"/>
            <p:cNvSpPr/>
            <p:nvPr/>
          </p:nvSpPr>
          <p:spPr>
            <a:xfrm>
              <a:off x="5535632" y="4204337"/>
              <a:ext cx="99532" cy="99532"/>
            </a:xfrm>
            <a:custGeom>
              <a:avLst/>
              <a:gdLst/>
              <a:ahLst/>
              <a:cxnLst/>
              <a:rect l="l" t="t" r="r" b="b"/>
              <a:pathLst>
                <a:path w="1573" h="1573" extrusionOk="0">
                  <a:moveTo>
                    <a:pt x="1" y="1"/>
                  </a:moveTo>
                  <a:lnTo>
                    <a:pt x="1" y="1572"/>
                  </a:lnTo>
                  <a:lnTo>
                    <a:pt x="1572" y="1572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8"/>
            <p:cNvSpPr/>
            <p:nvPr/>
          </p:nvSpPr>
          <p:spPr>
            <a:xfrm>
              <a:off x="5659965" y="4278937"/>
              <a:ext cx="74601" cy="74601"/>
            </a:xfrm>
            <a:custGeom>
              <a:avLst/>
              <a:gdLst/>
              <a:ahLst/>
              <a:cxnLst/>
              <a:rect l="l" t="t" r="r" b="b"/>
              <a:pathLst>
                <a:path w="1179" h="1179" extrusionOk="0">
                  <a:moveTo>
                    <a:pt x="0" y="0"/>
                  </a:moveTo>
                  <a:lnTo>
                    <a:pt x="0" y="1179"/>
                  </a:lnTo>
                  <a:lnTo>
                    <a:pt x="1179" y="1179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8"/>
            <p:cNvSpPr/>
            <p:nvPr/>
          </p:nvSpPr>
          <p:spPr>
            <a:xfrm>
              <a:off x="5684769" y="4179534"/>
              <a:ext cx="74664" cy="74601"/>
            </a:xfrm>
            <a:custGeom>
              <a:avLst/>
              <a:gdLst/>
              <a:ahLst/>
              <a:cxnLst/>
              <a:rect l="l" t="t" r="r" b="b"/>
              <a:pathLst>
                <a:path w="1180" h="1179" extrusionOk="0">
                  <a:moveTo>
                    <a:pt x="1" y="0"/>
                  </a:moveTo>
                  <a:lnTo>
                    <a:pt x="1" y="1179"/>
                  </a:lnTo>
                  <a:lnTo>
                    <a:pt x="1179" y="1179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8"/>
            <p:cNvSpPr/>
            <p:nvPr/>
          </p:nvSpPr>
          <p:spPr>
            <a:xfrm>
              <a:off x="5485962" y="4379226"/>
              <a:ext cx="323209" cy="49797"/>
            </a:xfrm>
            <a:custGeom>
              <a:avLst/>
              <a:gdLst/>
              <a:ahLst/>
              <a:cxnLst/>
              <a:rect l="l" t="t" r="r" b="b"/>
              <a:pathLst>
                <a:path w="5108" h="787" extrusionOk="0">
                  <a:moveTo>
                    <a:pt x="0" y="0"/>
                  </a:moveTo>
                  <a:lnTo>
                    <a:pt x="0" y="786"/>
                  </a:lnTo>
                  <a:lnTo>
                    <a:pt x="5107" y="786"/>
                  </a:lnTo>
                  <a:lnTo>
                    <a:pt x="5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8"/>
            <p:cNvSpPr/>
            <p:nvPr/>
          </p:nvSpPr>
          <p:spPr>
            <a:xfrm>
              <a:off x="5494883" y="4453826"/>
              <a:ext cx="305302" cy="149962"/>
            </a:xfrm>
            <a:custGeom>
              <a:avLst/>
              <a:gdLst/>
              <a:ahLst/>
              <a:cxnLst/>
              <a:rect l="l" t="t" r="r" b="b"/>
              <a:pathLst>
                <a:path w="4825" h="2370" extrusionOk="0">
                  <a:moveTo>
                    <a:pt x="1" y="0"/>
                  </a:moveTo>
                  <a:lnTo>
                    <a:pt x="1823" y="1093"/>
                  </a:lnTo>
                  <a:lnTo>
                    <a:pt x="1823" y="2370"/>
                  </a:lnTo>
                  <a:lnTo>
                    <a:pt x="3002" y="2370"/>
                  </a:lnTo>
                  <a:lnTo>
                    <a:pt x="3002" y="1093"/>
                  </a:lnTo>
                  <a:lnTo>
                    <a:pt x="48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48"/>
          <p:cNvGrpSpPr/>
          <p:nvPr/>
        </p:nvGrpSpPr>
        <p:grpSpPr>
          <a:xfrm>
            <a:off x="6150782" y="4129023"/>
            <a:ext cx="424322" cy="372943"/>
            <a:chOff x="6150782" y="4205223"/>
            <a:chExt cx="424322" cy="372943"/>
          </a:xfrm>
        </p:grpSpPr>
        <p:sp>
          <p:nvSpPr>
            <p:cNvPr id="770" name="Google Shape;770;p48"/>
            <p:cNvSpPr/>
            <p:nvPr/>
          </p:nvSpPr>
          <p:spPr>
            <a:xfrm>
              <a:off x="6449941" y="4428960"/>
              <a:ext cx="24930" cy="74601"/>
            </a:xfrm>
            <a:custGeom>
              <a:avLst/>
              <a:gdLst/>
              <a:ahLst/>
              <a:cxnLst/>
              <a:rect l="l" t="t" r="r" b="b"/>
              <a:pathLst>
                <a:path w="394" h="1179" extrusionOk="0">
                  <a:moveTo>
                    <a:pt x="0" y="0"/>
                  </a:moveTo>
                  <a:lnTo>
                    <a:pt x="0" y="1179"/>
                  </a:lnTo>
                  <a:lnTo>
                    <a:pt x="393" y="1179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8"/>
            <p:cNvSpPr/>
            <p:nvPr/>
          </p:nvSpPr>
          <p:spPr>
            <a:xfrm>
              <a:off x="6150782" y="4205223"/>
              <a:ext cx="424322" cy="372943"/>
            </a:xfrm>
            <a:custGeom>
              <a:avLst/>
              <a:gdLst/>
              <a:ahLst/>
              <a:cxnLst/>
              <a:rect l="l" t="t" r="r" b="b"/>
              <a:pathLst>
                <a:path w="6706" h="5894" extrusionOk="0">
                  <a:moveTo>
                    <a:pt x="3753" y="1179"/>
                  </a:moveTo>
                  <a:lnTo>
                    <a:pt x="5167" y="2358"/>
                  </a:lnTo>
                  <a:lnTo>
                    <a:pt x="1538" y="2358"/>
                  </a:lnTo>
                  <a:lnTo>
                    <a:pt x="2953" y="1179"/>
                  </a:lnTo>
                  <a:close/>
                  <a:moveTo>
                    <a:pt x="2371" y="3143"/>
                  </a:moveTo>
                  <a:lnTo>
                    <a:pt x="2371" y="3929"/>
                  </a:lnTo>
                  <a:lnTo>
                    <a:pt x="1978" y="3929"/>
                  </a:lnTo>
                  <a:lnTo>
                    <a:pt x="1978" y="3536"/>
                  </a:lnTo>
                  <a:lnTo>
                    <a:pt x="1586" y="3536"/>
                  </a:lnTo>
                  <a:lnTo>
                    <a:pt x="1586" y="4715"/>
                  </a:lnTo>
                  <a:lnTo>
                    <a:pt x="1978" y="4715"/>
                  </a:lnTo>
                  <a:lnTo>
                    <a:pt x="1978" y="4322"/>
                  </a:lnTo>
                  <a:lnTo>
                    <a:pt x="2371" y="4322"/>
                  </a:lnTo>
                  <a:lnTo>
                    <a:pt x="2371" y="5108"/>
                  </a:lnTo>
                  <a:lnTo>
                    <a:pt x="1193" y="5108"/>
                  </a:lnTo>
                  <a:lnTo>
                    <a:pt x="1193" y="3143"/>
                  </a:lnTo>
                  <a:close/>
                  <a:moveTo>
                    <a:pt x="3943" y="3143"/>
                  </a:moveTo>
                  <a:lnTo>
                    <a:pt x="3943" y="3536"/>
                  </a:lnTo>
                  <a:lnTo>
                    <a:pt x="3157" y="3536"/>
                  </a:lnTo>
                  <a:lnTo>
                    <a:pt x="3157" y="3929"/>
                  </a:lnTo>
                  <a:lnTo>
                    <a:pt x="3943" y="3929"/>
                  </a:lnTo>
                  <a:lnTo>
                    <a:pt x="3943" y="4322"/>
                  </a:lnTo>
                  <a:lnTo>
                    <a:pt x="3157" y="4322"/>
                  </a:lnTo>
                  <a:lnTo>
                    <a:pt x="3157" y="4715"/>
                  </a:lnTo>
                  <a:lnTo>
                    <a:pt x="3943" y="4715"/>
                  </a:lnTo>
                  <a:lnTo>
                    <a:pt x="3943" y="5108"/>
                  </a:lnTo>
                  <a:lnTo>
                    <a:pt x="2764" y="5108"/>
                  </a:lnTo>
                  <a:lnTo>
                    <a:pt x="2764" y="3143"/>
                  </a:lnTo>
                  <a:close/>
                  <a:moveTo>
                    <a:pt x="5514" y="3143"/>
                  </a:moveTo>
                  <a:lnTo>
                    <a:pt x="5514" y="5108"/>
                  </a:lnTo>
                  <a:lnTo>
                    <a:pt x="4335" y="5108"/>
                  </a:lnTo>
                  <a:lnTo>
                    <a:pt x="4335" y="3143"/>
                  </a:lnTo>
                  <a:close/>
                  <a:moveTo>
                    <a:pt x="2764" y="1"/>
                  </a:moveTo>
                  <a:lnTo>
                    <a:pt x="2764" y="825"/>
                  </a:lnTo>
                  <a:lnTo>
                    <a:pt x="926" y="2358"/>
                  </a:lnTo>
                  <a:lnTo>
                    <a:pt x="0" y="2358"/>
                  </a:lnTo>
                  <a:lnTo>
                    <a:pt x="0" y="5893"/>
                  </a:lnTo>
                  <a:lnTo>
                    <a:pt x="6705" y="5893"/>
                  </a:lnTo>
                  <a:lnTo>
                    <a:pt x="6705" y="2358"/>
                  </a:lnTo>
                  <a:lnTo>
                    <a:pt x="5781" y="2358"/>
                  </a:lnTo>
                  <a:lnTo>
                    <a:pt x="3943" y="825"/>
                  </a:lnTo>
                  <a:lnTo>
                    <a:pt x="39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48"/>
          <p:cNvGrpSpPr/>
          <p:nvPr/>
        </p:nvGrpSpPr>
        <p:grpSpPr>
          <a:xfrm>
            <a:off x="6941580" y="4103334"/>
            <a:ext cx="273475" cy="424254"/>
            <a:chOff x="6941580" y="4179534"/>
            <a:chExt cx="273475" cy="424254"/>
          </a:xfrm>
        </p:grpSpPr>
        <p:sp>
          <p:nvSpPr>
            <p:cNvPr id="773" name="Google Shape;773;p48"/>
            <p:cNvSpPr/>
            <p:nvPr/>
          </p:nvSpPr>
          <p:spPr>
            <a:xfrm>
              <a:off x="6941580" y="4179534"/>
              <a:ext cx="273475" cy="273475"/>
            </a:xfrm>
            <a:custGeom>
              <a:avLst/>
              <a:gdLst/>
              <a:ahLst/>
              <a:cxnLst/>
              <a:rect l="l" t="t" r="r" b="b"/>
              <a:pathLst>
                <a:path w="4322" h="4322" extrusionOk="0">
                  <a:moveTo>
                    <a:pt x="2357" y="799"/>
                  </a:moveTo>
                  <a:lnTo>
                    <a:pt x="2357" y="1215"/>
                  </a:lnTo>
                  <a:cubicBezTo>
                    <a:pt x="2586" y="1297"/>
                    <a:pt x="2750" y="1513"/>
                    <a:pt x="2750" y="1768"/>
                  </a:cubicBezTo>
                  <a:lnTo>
                    <a:pt x="2357" y="1768"/>
                  </a:lnTo>
                  <a:cubicBezTo>
                    <a:pt x="2357" y="1659"/>
                    <a:pt x="2270" y="1571"/>
                    <a:pt x="2162" y="1571"/>
                  </a:cubicBezTo>
                  <a:cubicBezTo>
                    <a:pt x="2053" y="1571"/>
                    <a:pt x="1965" y="1659"/>
                    <a:pt x="1965" y="1768"/>
                  </a:cubicBezTo>
                  <a:cubicBezTo>
                    <a:pt x="1965" y="1876"/>
                    <a:pt x="2053" y="1964"/>
                    <a:pt x="2162" y="1964"/>
                  </a:cubicBezTo>
                  <a:cubicBezTo>
                    <a:pt x="2486" y="1964"/>
                    <a:pt x="2750" y="2229"/>
                    <a:pt x="2750" y="2554"/>
                  </a:cubicBezTo>
                  <a:cubicBezTo>
                    <a:pt x="2750" y="2809"/>
                    <a:pt x="2586" y="3026"/>
                    <a:pt x="2357" y="3106"/>
                  </a:cubicBezTo>
                  <a:lnTo>
                    <a:pt x="2357" y="3523"/>
                  </a:lnTo>
                  <a:lnTo>
                    <a:pt x="1965" y="3523"/>
                  </a:lnTo>
                  <a:lnTo>
                    <a:pt x="1965" y="3106"/>
                  </a:lnTo>
                  <a:cubicBezTo>
                    <a:pt x="1737" y="3026"/>
                    <a:pt x="1572" y="2809"/>
                    <a:pt x="1572" y="2554"/>
                  </a:cubicBezTo>
                  <a:lnTo>
                    <a:pt x="1965" y="2554"/>
                  </a:lnTo>
                  <a:cubicBezTo>
                    <a:pt x="1965" y="2662"/>
                    <a:pt x="2053" y="2750"/>
                    <a:pt x="2162" y="2750"/>
                  </a:cubicBezTo>
                  <a:cubicBezTo>
                    <a:pt x="2270" y="2750"/>
                    <a:pt x="2357" y="2662"/>
                    <a:pt x="2357" y="2554"/>
                  </a:cubicBezTo>
                  <a:cubicBezTo>
                    <a:pt x="2357" y="2445"/>
                    <a:pt x="2270" y="2357"/>
                    <a:pt x="2162" y="2357"/>
                  </a:cubicBezTo>
                  <a:cubicBezTo>
                    <a:pt x="1837" y="2357"/>
                    <a:pt x="1572" y="2093"/>
                    <a:pt x="1572" y="1768"/>
                  </a:cubicBezTo>
                  <a:cubicBezTo>
                    <a:pt x="1572" y="1513"/>
                    <a:pt x="1737" y="1297"/>
                    <a:pt x="1965" y="1215"/>
                  </a:cubicBezTo>
                  <a:lnTo>
                    <a:pt x="1965" y="799"/>
                  </a:lnTo>
                  <a:close/>
                  <a:moveTo>
                    <a:pt x="2162" y="0"/>
                  </a:moveTo>
                  <a:cubicBezTo>
                    <a:pt x="969" y="0"/>
                    <a:pt x="0" y="969"/>
                    <a:pt x="0" y="2161"/>
                  </a:cubicBezTo>
                  <a:cubicBezTo>
                    <a:pt x="0" y="3352"/>
                    <a:pt x="969" y="4321"/>
                    <a:pt x="2162" y="4321"/>
                  </a:cubicBezTo>
                  <a:cubicBezTo>
                    <a:pt x="3353" y="4321"/>
                    <a:pt x="4322" y="3352"/>
                    <a:pt x="4322" y="2161"/>
                  </a:cubicBezTo>
                  <a:cubicBezTo>
                    <a:pt x="4322" y="969"/>
                    <a:pt x="3353" y="0"/>
                    <a:pt x="21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8"/>
            <p:cNvSpPr/>
            <p:nvPr/>
          </p:nvSpPr>
          <p:spPr>
            <a:xfrm>
              <a:off x="7002766" y="4473378"/>
              <a:ext cx="151164" cy="130410"/>
            </a:xfrm>
            <a:custGeom>
              <a:avLst/>
              <a:gdLst/>
              <a:ahLst/>
              <a:cxnLst/>
              <a:rect l="l" t="t" r="r" b="b"/>
              <a:pathLst>
                <a:path w="2389" h="2061" extrusionOk="0">
                  <a:moveTo>
                    <a:pt x="605" y="0"/>
                  </a:moveTo>
                  <a:lnTo>
                    <a:pt x="605" y="463"/>
                  </a:lnTo>
                  <a:lnTo>
                    <a:pt x="0" y="463"/>
                  </a:lnTo>
                  <a:lnTo>
                    <a:pt x="1195" y="2061"/>
                  </a:lnTo>
                  <a:lnTo>
                    <a:pt x="2389" y="463"/>
                  </a:lnTo>
                  <a:lnTo>
                    <a:pt x="1783" y="463"/>
                  </a:lnTo>
                  <a:lnTo>
                    <a:pt x="1783" y="0"/>
                  </a:lnTo>
                  <a:cubicBezTo>
                    <a:pt x="1594" y="44"/>
                    <a:pt x="1398" y="70"/>
                    <a:pt x="1195" y="70"/>
                  </a:cubicBezTo>
                  <a:cubicBezTo>
                    <a:pt x="991" y="70"/>
                    <a:pt x="795" y="44"/>
                    <a:pt x="6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" name="Google Shape;775;p48"/>
          <p:cNvGrpSpPr/>
          <p:nvPr/>
        </p:nvGrpSpPr>
        <p:grpSpPr>
          <a:xfrm>
            <a:off x="7614183" y="4103334"/>
            <a:ext cx="359212" cy="424255"/>
            <a:chOff x="7614183" y="4179534"/>
            <a:chExt cx="359212" cy="424255"/>
          </a:xfrm>
        </p:grpSpPr>
        <p:sp>
          <p:nvSpPr>
            <p:cNvPr id="776" name="Google Shape;776;p48"/>
            <p:cNvSpPr/>
            <p:nvPr/>
          </p:nvSpPr>
          <p:spPr>
            <a:xfrm>
              <a:off x="7750602" y="4278937"/>
              <a:ext cx="149202" cy="149202"/>
            </a:xfrm>
            <a:custGeom>
              <a:avLst/>
              <a:gdLst/>
              <a:ahLst/>
              <a:cxnLst/>
              <a:rect l="l" t="t" r="r" b="b"/>
              <a:pathLst>
                <a:path w="2358" h="2358" extrusionOk="0">
                  <a:moveTo>
                    <a:pt x="1376" y="786"/>
                  </a:moveTo>
                  <a:lnTo>
                    <a:pt x="1376" y="1572"/>
                  </a:lnTo>
                  <a:lnTo>
                    <a:pt x="983" y="1572"/>
                  </a:lnTo>
                  <a:lnTo>
                    <a:pt x="983" y="786"/>
                  </a:lnTo>
                  <a:close/>
                  <a:moveTo>
                    <a:pt x="1179" y="0"/>
                  </a:moveTo>
                  <a:cubicBezTo>
                    <a:pt x="529" y="0"/>
                    <a:pt x="0" y="529"/>
                    <a:pt x="0" y="1179"/>
                  </a:cubicBezTo>
                  <a:cubicBezTo>
                    <a:pt x="0" y="1829"/>
                    <a:pt x="529" y="2358"/>
                    <a:pt x="1179" y="2358"/>
                  </a:cubicBezTo>
                  <a:cubicBezTo>
                    <a:pt x="1828" y="2358"/>
                    <a:pt x="2357" y="1829"/>
                    <a:pt x="2357" y="1179"/>
                  </a:cubicBezTo>
                  <a:cubicBezTo>
                    <a:pt x="2357" y="529"/>
                    <a:pt x="1828" y="0"/>
                    <a:pt x="1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8"/>
            <p:cNvSpPr/>
            <p:nvPr/>
          </p:nvSpPr>
          <p:spPr>
            <a:xfrm>
              <a:off x="7676002" y="4204337"/>
              <a:ext cx="99532" cy="99532"/>
            </a:xfrm>
            <a:custGeom>
              <a:avLst/>
              <a:gdLst/>
              <a:ahLst/>
              <a:cxnLst/>
              <a:rect l="l" t="t" r="r" b="b"/>
              <a:pathLst>
                <a:path w="1573" h="1573" extrusionOk="0">
                  <a:moveTo>
                    <a:pt x="786" y="1"/>
                  </a:moveTo>
                  <a:cubicBezTo>
                    <a:pt x="353" y="1"/>
                    <a:pt x="1" y="353"/>
                    <a:pt x="1" y="787"/>
                  </a:cubicBezTo>
                  <a:cubicBezTo>
                    <a:pt x="1" y="1220"/>
                    <a:pt x="354" y="1572"/>
                    <a:pt x="786" y="1572"/>
                  </a:cubicBezTo>
                  <a:cubicBezTo>
                    <a:pt x="1220" y="1572"/>
                    <a:pt x="1572" y="1220"/>
                    <a:pt x="1572" y="787"/>
                  </a:cubicBezTo>
                  <a:cubicBezTo>
                    <a:pt x="1572" y="353"/>
                    <a:pt x="1220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8"/>
            <p:cNvSpPr/>
            <p:nvPr/>
          </p:nvSpPr>
          <p:spPr>
            <a:xfrm>
              <a:off x="7800272" y="4179534"/>
              <a:ext cx="74665" cy="74601"/>
            </a:xfrm>
            <a:custGeom>
              <a:avLst/>
              <a:gdLst/>
              <a:ahLst/>
              <a:cxnLst/>
              <a:rect l="l" t="t" r="r" b="b"/>
              <a:pathLst>
                <a:path w="1180" h="1179" extrusionOk="0">
                  <a:moveTo>
                    <a:pt x="591" y="0"/>
                  </a:moveTo>
                  <a:cubicBezTo>
                    <a:pt x="266" y="0"/>
                    <a:pt x="1" y="265"/>
                    <a:pt x="1" y="590"/>
                  </a:cubicBezTo>
                  <a:cubicBezTo>
                    <a:pt x="1" y="915"/>
                    <a:pt x="265" y="1179"/>
                    <a:pt x="591" y="1179"/>
                  </a:cubicBezTo>
                  <a:cubicBezTo>
                    <a:pt x="915" y="1179"/>
                    <a:pt x="1179" y="915"/>
                    <a:pt x="1179" y="590"/>
                  </a:cubicBezTo>
                  <a:cubicBezTo>
                    <a:pt x="1179" y="265"/>
                    <a:pt x="915" y="0"/>
                    <a:pt x="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8"/>
            <p:cNvSpPr/>
            <p:nvPr/>
          </p:nvSpPr>
          <p:spPr>
            <a:xfrm>
              <a:off x="7614183" y="4404156"/>
              <a:ext cx="359212" cy="199633"/>
            </a:xfrm>
            <a:custGeom>
              <a:avLst/>
              <a:gdLst/>
              <a:ahLst/>
              <a:cxnLst/>
              <a:rect l="l" t="t" r="r" b="b"/>
              <a:pathLst>
                <a:path w="5677" h="3155" extrusionOk="0">
                  <a:moveTo>
                    <a:pt x="5350" y="0"/>
                  </a:moveTo>
                  <a:cubicBezTo>
                    <a:pt x="5005" y="0"/>
                    <a:pt x="4686" y="192"/>
                    <a:pt x="4526" y="499"/>
                  </a:cubicBezTo>
                  <a:lnTo>
                    <a:pt x="3758" y="1965"/>
                  </a:lnTo>
                  <a:lnTo>
                    <a:pt x="2287" y="1965"/>
                  </a:lnTo>
                  <a:lnTo>
                    <a:pt x="2287" y="1569"/>
                  </a:lnTo>
                  <a:lnTo>
                    <a:pt x="3521" y="1569"/>
                  </a:lnTo>
                  <a:lnTo>
                    <a:pt x="3932" y="786"/>
                  </a:lnTo>
                  <a:lnTo>
                    <a:pt x="1206" y="786"/>
                  </a:lnTo>
                  <a:lnTo>
                    <a:pt x="0" y="1897"/>
                  </a:lnTo>
                  <a:lnTo>
                    <a:pt x="1252" y="3155"/>
                  </a:lnTo>
                  <a:lnTo>
                    <a:pt x="1746" y="2747"/>
                  </a:lnTo>
                  <a:lnTo>
                    <a:pt x="4234" y="2747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76A11-84A6-CA9F-4688-FBCFE4FD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Our Analysis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007DC5-CBD5-FE32-1CD7-DF1AF128D849}"/>
              </a:ext>
            </a:extLst>
          </p:cNvPr>
          <p:cNvSpPr txBox="1"/>
          <p:nvPr/>
        </p:nvSpPr>
        <p:spPr>
          <a:xfrm>
            <a:off x="1000286" y="1285997"/>
            <a:ext cx="758650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chemeClr val="accent1"/>
                </a:solidFill>
              </a:rPr>
              <a:t>Part 2:</a:t>
            </a:r>
          </a:p>
          <a:p>
            <a:pPr marL="342900" indent="-342900">
              <a:buFont typeface="Courier New"/>
              <a:buChar char="o"/>
            </a:pPr>
            <a:r>
              <a:rPr lang="en-US" sz="2400">
                <a:solidFill>
                  <a:schemeClr val="accent1"/>
                </a:solidFill>
              </a:rPr>
              <a:t>Verify Purchase Information</a:t>
            </a:r>
          </a:p>
          <a:p>
            <a:pPr marL="342900" indent="-342900">
              <a:buFont typeface="Courier New"/>
              <a:buChar char="o"/>
            </a:pPr>
            <a:r>
              <a:rPr lang="en-US" sz="2400">
                <a:solidFill>
                  <a:schemeClr val="accent1"/>
                </a:solidFill>
              </a:rPr>
              <a:t>Check Vendors' Background</a:t>
            </a:r>
          </a:p>
          <a:p>
            <a:endParaRPr lang="en-US" sz="2400">
              <a:solidFill>
                <a:schemeClr val="accent1"/>
              </a:solidFill>
            </a:endParaRPr>
          </a:p>
          <a:p>
            <a:r>
              <a:rPr lang="en-US" sz="2400">
                <a:solidFill>
                  <a:schemeClr val="accent1"/>
                </a:solidFill>
              </a:rPr>
              <a:t>Part 3:</a:t>
            </a:r>
          </a:p>
          <a:p>
            <a:pPr marL="342900" indent="-342900">
              <a:buFont typeface="Courier New"/>
              <a:buChar char="o"/>
            </a:pPr>
            <a:r>
              <a:rPr lang="en-US" sz="2400">
                <a:solidFill>
                  <a:schemeClr val="accent1"/>
                </a:solidFill>
              </a:rPr>
              <a:t>Verify If The Tax Rates for Employees Are Correct</a:t>
            </a:r>
          </a:p>
        </p:txBody>
      </p:sp>
      <p:grpSp>
        <p:nvGrpSpPr>
          <p:cNvPr id="23" name="Google Shape;678;p48">
            <a:extLst>
              <a:ext uri="{FF2B5EF4-FFF2-40B4-BE49-F238E27FC236}">
                <a16:creationId xmlns:a16="http://schemas.microsoft.com/office/drawing/2014/main" id="{1D06356C-5055-C13A-3DDB-38C5E970A1F5}"/>
              </a:ext>
            </a:extLst>
          </p:cNvPr>
          <p:cNvGrpSpPr/>
          <p:nvPr/>
        </p:nvGrpSpPr>
        <p:grpSpPr>
          <a:xfrm>
            <a:off x="3431659" y="170009"/>
            <a:ext cx="904198" cy="959706"/>
            <a:chOff x="1882128" y="3445430"/>
            <a:chExt cx="385724" cy="423557"/>
          </a:xfrm>
        </p:grpSpPr>
        <p:sp>
          <p:nvSpPr>
            <p:cNvPr id="20" name="Google Shape;679;p48">
              <a:extLst>
                <a:ext uri="{FF2B5EF4-FFF2-40B4-BE49-F238E27FC236}">
                  <a16:creationId xmlns:a16="http://schemas.microsoft.com/office/drawing/2014/main" id="{040FE640-2F75-7650-CFC3-9290139656A6}"/>
                </a:ext>
              </a:extLst>
            </p:cNvPr>
            <p:cNvSpPr/>
            <p:nvPr/>
          </p:nvSpPr>
          <p:spPr>
            <a:xfrm>
              <a:off x="2049677" y="3769898"/>
              <a:ext cx="187990" cy="99089"/>
            </a:xfrm>
            <a:custGeom>
              <a:avLst/>
              <a:gdLst/>
              <a:ahLst/>
              <a:cxnLst/>
              <a:rect l="l" t="t" r="r" b="b"/>
              <a:pathLst>
                <a:path w="2971" h="1566" extrusionOk="0">
                  <a:moveTo>
                    <a:pt x="2691" y="1"/>
                  </a:moveTo>
                  <a:cubicBezTo>
                    <a:pt x="1875" y="648"/>
                    <a:pt x="968" y="1184"/>
                    <a:pt x="1" y="1565"/>
                  </a:cubicBezTo>
                  <a:lnTo>
                    <a:pt x="2971" y="1565"/>
                  </a:lnTo>
                  <a:lnTo>
                    <a:pt x="2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80;p48">
              <a:extLst>
                <a:ext uri="{FF2B5EF4-FFF2-40B4-BE49-F238E27FC236}">
                  <a16:creationId xmlns:a16="http://schemas.microsoft.com/office/drawing/2014/main" id="{826B88BC-CE18-B976-3BD0-2102A34D7500}"/>
                </a:ext>
              </a:extLst>
            </p:cNvPr>
            <p:cNvSpPr/>
            <p:nvPr/>
          </p:nvSpPr>
          <p:spPr>
            <a:xfrm>
              <a:off x="1882128" y="3445430"/>
              <a:ext cx="385724" cy="401986"/>
            </a:xfrm>
            <a:custGeom>
              <a:avLst/>
              <a:gdLst/>
              <a:ahLst/>
              <a:cxnLst/>
              <a:rect l="l" t="t" r="r" b="b"/>
              <a:pathLst>
                <a:path w="6096" h="6353" extrusionOk="0">
                  <a:moveTo>
                    <a:pt x="3465" y="799"/>
                  </a:moveTo>
                  <a:cubicBezTo>
                    <a:pt x="4414" y="799"/>
                    <a:pt x="5187" y="1571"/>
                    <a:pt x="5187" y="2520"/>
                  </a:cubicBezTo>
                  <a:cubicBezTo>
                    <a:pt x="5187" y="3016"/>
                    <a:pt x="4838" y="3450"/>
                    <a:pt x="4377" y="3528"/>
                  </a:cubicBezTo>
                  <a:cubicBezTo>
                    <a:pt x="4322" y="3539"/>
                    <a:pt x="4263" y="3542"/>
                    <a:pt x="4209" y="3542"/>
                  </a:cubicBezTo>
                  <a:cubicBezTo>
                    <a:pt x="3799" y="3542"/>
                    <a:pt x="3425" y="3288"/>
                    <a:pt x="3282" y="2894"/>
                  </a:cubicBezTo>
                  <a:cubicBezTo>
                    <a:pt x="3254" y="2814"/>
                    <a:pt x="3167" y="2758"/>
                    <a:pt x="3071" y="2758"/>
                  </a:cubicBezTo>
                  <a:cubicBezTo>
                    <a:pt x="3070" y="2758"/>
                    <a:pt x="3069" y="2758"/>
                    <a:pt x="3068" y="2758"/>
                  </a:cubicBezTo>
                  <a:cubicBezTo>
                    <a:pt x="2619" y="2758"/>
                    <a:pt x="2219" y="2481"/>
                    <a:pt x="2098" y="2084"/>
                  </a:cubicBezTo>
                  <a:cubicBezTo>
                    <a:pt x="2002" y="1773"/>
                    <a:pt x="2056" y="1450"/>
                    <a:pt x="2243" y="1197"/>
                  </a:cubicBezTo>
                  <a:cubicBezTo>
                    <a:pt x="2428" y="948"/>
                    <a:pt x="2722" y="799"/>
                    <a:pt x="3031" y="799"/>
                  </a:cubicBezTo>
                  <a:close/>
                  <a:moveTo>
                    <a:pt x="3427" y="1"/>
                  </a:moveTo>
                  <a:cubicBezTo>
                    <a:pt x="2842" y="1"/>
                    <a:pt x="2274" y="198"/>
                    <a:pt x="1816" y="571"/>
                  </a:cubicBezTo>
                  <a:cubicBezTo>
                    <a:pt x="1233" y="1044"/>
                    <a:pt x="893" y="1755"/>
                    <a:pt x="875" y="2503"/>
                  </a:cubicBezTo>
                  <a:lnTo>
                    <a:pt x="0" y="3816"/>
                  </a:lnTo>
                  <a:lnTo>
                    <a:pt x="875" y="4253"/>
                  </a:lnTo>
                  <a:lnTo>
                    <a:pt x="875" y="4802"/>
                  </a:lnTo>
                  <a:lnTo>
                    <a:pt x="1266" y="5194"/>
                  </a:lnTo>
                  <a:lnTo>
                    <a:pt x="1266" y="5897"/>
                  </a:lnTo>
                  <a:lnTo>
                    <a:pt x="2442" y="5897"/>
                  </a:lnTo>
                  <a:lnTo>
                    <a:pt x="2442" y="6353"/>
                  </a:lnTo>
                  <a:cubicBezTo>
                    <a:pt x="3464" y="5959"/>
                    <a:pt x="4416" y="5388"/>
                    <a:pt x="5258" y="4689"/>
                  </a:cubicBezTo>
                  <a:lnTo>
                    <a:pt x="5204" y="4387"/>
                  </a:lnTo>
                  <a:cubicBezTo>
                    <a:pt x="5830" y="3776"/>
                    <a:pt x="6095" y="2903"/>
                    <a:pt x="5917" y="2028"/>
                  </a:cubicBezTo>
                  <a:cubicBezTo>
                    <a:pt x="5720" y="1059"/>
                    <a:pt x="4937" y="260"/>
                    <a:pt x="3969" y="58"/>
                  </a:cubicBezTo>
                  <a:cubicBezTo>
                    <a:pt x="3788" y="20"/>
                    <a:pt x="3607" y="1"/>
                    <a:pt x="3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81;p48">
              <a:extLst>
                <a:ext uri="{FF2B5EF4-FFF2-40B4-BE49-F238E27FC236}">
                  <a16:creationId xmlns:a16="http://schemas.microsoft.com/office/drawing/2014/main" id="{A10B52B4-C7A4-512C-6C93-7B543EC565F4}"/>
                </a:ext>
              </a:extLst>
            </p:cNvPr>
            <p:cNvSpPr/>
            <p:nvPr/>
          </p:nvSpPr>
          <p:spPr>
            <a:xfrm>
              <a:off x="2034744" y="3520662"/>
              <a:ext cx="150848" cy="124146"/>
            </a:xfrm>
            <a:custGeom>
              <a:avLst/>
              <a:gdLst/>
              <a:ahLst/>
              <a:cxnLst/>
              <a:rect l="l" t="t" r="r" b="b"/>
              <a:pathLst>
                <a:path w="2384" h="1962" extrusionOk="0">
                  <a:moveTo>
                    <a:pt x="619" y="1"/>
                  </a:moveTo>
                  <a:cubicBezTo>
                    <a:pt x="431" y="1"/>
                    <a:pt x="258" y="88"/>
                    <a:pt x="146" y="241"/>
                  </a:cubicBezTo>
                  <a:cubicBezTo>
                    <a:pt x="32" y="393"/>
                    <a:pt x="1" y="590"/>
                    <a:pt x="61" y="780"/>
                  </a:cubicBezTo>
                  <a:cubicBezTo>
                    <a:pt x="132" y="1015"/>
                    <a:pt x="380" y="1178"/>
                    <a:pt x="661" y="1178"/>
                  </a:cubicBezTo>
                  <a:cubicBezTo>
                    <a:pt x="923" y="1178"/>
                    <a:pt x="1156" y="1337"/>
                    <a:pt x="1241" y="1572"/>
                  </a:cubicBezTo>
                  <a:cubicBezTo>
                    <a:pt x="1327" y="1810"/>
                    <a:pt x="1553" y="1961"/>
                    <a:pt x="1799" y="1961"/>
                  </a:cubicBezTo>
                  <a:cubicBezTo>
                    <a:pt x="1832" y="1961"/>
                    <a:pt x="1866" y="1958"/>
                    <a:pt x="1900" y="1953"/>
                  </a:cubicBezTo>
                  <a:cubicBezTo>
                    <a:pt x="2175" y="1906"/>
                    <a:pt x="2383" y="1638"/>
                    <a:pt x="2383" y="1331"/>
                  </a:cubicBezTo>
                  <a:cubicBezTo>
                    <a:pt x="2383" y="598"/>
                    <a:pt x="1786" y="1"/>
                    <a:pt x="10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22816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>
            <a:spLocks noGrp="1"/>
          </p:cNvSpPr>
          <p:nvPr>
            <p:ph type="title"/>
          </p:nvPr>
        </p:nvSpPr>
        <p:spPr>
          <a:xfrm>
            <a:off x="4445779" y="2585733"/>
            <a:ext cx="4001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Analysis for Audit Testing</a:t>
            </a:r>
            <a:endParaRPr sz="3600"/>
          </a:p>
        </p:txBody>
      </p:sp>
      <p:sp>
        <p:nvSpPr>
          <p:cNvPr id="217" name="Google Shape;217;p32"/>
          <p:cNvSpPr txBox="1">
            <a:spLocks noGrp="1"/>
          </p:cNvSpPr>
          <p:nvPr>
            <p:ph type="title" idx="2"/>
          </p:nvPr>
        </p:nvSpPr>
        <p:spPr>
          <a:xfrm>
            <a:off x="4520224" y="1763150"/>
            <a:ext cx="1994489" cy="655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Part 2</a:t>
            </a:r>
            <a:endParaRPr sz="4800"/>
          </a:p>
        </p:txBody>
      </p:sp>
      <p:pic>
        <p:nvPicPr>
          <p:cNvPr id="218" name="Google Shape;218;p32" descr="Close-up of documents and charts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l="24103" r="24103"/>
          <a:stretch/>
        </p:blipFill>
        <p:spPr>
          <a:xfrm>
            <a:off x="185175" y="-80250"/>
            <a:ext cx="3785700" cy="4872825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219" name="Google Shape;219;p32"/>
          <p:cNvCxnSpPr/>
          <p:nvPr/>
        </p:nvCxnSpPr>
        <p:spPr>
          <a:xfrm flipH="1">
            <a:off x="-690350" y="-407175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32"/>
          <p:cNvCxnSpPr/>
          <p:nvPr/>
        </p:nvCxnSpPr>
        <p:spPr>
          <a:xfrm flipH="1">
            <a:off x="3315688" y="74925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8F178-565A-DFB9-1D01-603731938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302" y="445025"/>
            <a:ext cx="8220698" cy="572700"/>
          </a:xfrm>
        </p:spPr>
        <p:txBody>
          <a:bodyPr/>
          <a:lstStyle/>
          <a:p>
            <a:r>
              <a:rPr lang="en"/>
              <a:t>Question 1: Verify Purchase Information</a:t>
            </a:r>
            <a:br>
              <a:rPr lang="en"/>
            </a:br>
            <a:endParaRPr lang="en-US">
              <a:solidFill>
                <a:srgbClr val="EAEAEA"/>
              </a:solidFill>
            </a:endParaRPr>
          </a:p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A2CF36-2675-17E5-371F-1528C9941A6C}"/>
              </a:ext>
            </a:extLst>
          </p:cNvPr>
          <p:cNvSpPr txBox="1"/>
          <p:nvPr/>
        </p:nvSpPr>
        <p:spPr>
          <a:xfrm>
            <a:off x="5263374" y="1282390"/>
            <a:ext cx="3505099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Clr>
                <a:schemeClr val="tx2"/>
              </a:buClr>
              <a:buFont typeface="Wingdings" pitchFamily="2" charset="2"/>
              <a:buChar char="Ø"/>
            </a:pPr>
            <a:r>
              <a:rPr lang="en-US">
                <a:solidFill>
                  <a:schemeClr val="accent6"/>
                </a:solidFill>
              </a:rPr>
              <a:t>Do purchase quantities and purchase dollars recorded in the </a:t>
            </a:r>
            <a:r>
              <a:rPr lang="en-US" b="1">
                <a:solidFill>
                  <a:srgbClr val="FFFF00"/>
                </a:solidFill>
              </a:rPr>
              <a:t>Purchase Orders </a:t>
            </a:r>
            <a:r>
              <a:rPr lang="en-US">
                <a:solidFill>
                  <a:schemeClr val="accent6"/>
                </a:solidFill>
              </a:rPr>
              <a:t>match the </a:t>
            </a:r>
            <a:r>
              <a:rPr lang="en-US" b="1">
                <a:solidFill>
                  <a:srgbClr val="FFFF00"/>
                </a:solidFill>
              </a:rPr>
              <a:t>Actual Purchase Transactions</a:t>
            </a:r>
            <a:r>
              <a:rPr lang="en-US">
                <a:solidFill>
                  <a:schemeClr val="accent6"/>
                </a:solidFill>
              </a:rPr>
              <a:t>?</a:t>
            </a:r>
          </a:p>
          <a:p>
            <a:pPr marL="285750" indent="-285750" algn="l">
              <a:buClr>
                <a:schemeClr val="tx2"/>
              </a:buClr>
              <a:buFont typeface="Wingdings" pitchFamily="2" charset="2"/>
              <a:buChar char="Ø"/>
            </a:pPr>
            <a:endParaRPr lang="en-US">
              <a:solidFill>
                <a:schemeClr val="accent6"/>
              </a:solidFill>
            </a:endParaRPr>
          </a:p>
          <a:p>
            <a:pPr marL="285750" indent="-285750">
              <a:buClr>
                <a:schemeClr val="tx2"/>
              </a:buClr>
              <a:buFont typeface="Wingdings" pitchFamily="2" charset="2"/>
              <a:buChar char="Ø"/>
            </a:pPr>
            <a:r>
              <a:rPr lang="en-US">
                <a:solidFill>
                  <a:schemeClr val="accent6"/>
                </a:solidFill>
              </a:rPr>
              <a:t>Used </a:t>
            </a:r>
            <a:r>
              <a:rPr lang="en-US">
                <a:solidFill>
                  <a:srgbClr val="FFFF00"/>
                </a:solidFill>
              </a:rPr>
              <a:t>R </a:t>
            </a:r>
            <a:r>
              <a:rPr lang="en-US">
                <a:solidFill>
                  <a:schemeClr val="accent6"/>
                </a:solidFill>
              </a:rPr>
              <a:t>to clean, group, merge, and compare the data by PO number.</a:t>
            </a:r>
          </a:p>
          <a:p>
            <a:pPr>
              <a:buClr>
                <a:schemeClr val="tx2"/>
              </a:buClr>
            </a:pPr>
            <a:endParaRPr lang="en-US">
              <a:solidFill>
                <a:schemeClr val="accent6"/>
              </a:solidFill>
            </a:endParaRPr>
          </a:p>
          <a:p>
            <a:pPr marL="285750" indent="-285750">
              <a:buClr>
                <a:schemeClr val="tx2"/>
              </a:buClr>
              <a:buFont typeface="Wingdings" pitchFamily="2" charset="2"/>
              <a:buChar char="Ø"/>
            </a:pPr>
            <a:r>
              <a:rPr lang="en-US">
                <a:solidFill>
                  <a:schemeClr val="accent6"/>
                </a:solidFill>
              </a:rPr>
              <a:t>The results showed that all purchase records were </a:t>
            </a:r>
            <a:r>
              <a:rPr lang="en-US" b="1">
                <a:solidFill>
                  <a:srgbClr val="FFFF00"/>
                </a:solidFill>
              </a:rPr>
              <a:t>Accurate</a:t>
            </a:r>
            <a:r>
              <a:rPr lang="en-US">
                <a:solidFill>
                  <a:schemeClr val="accent6"/>
                </a:solidFill>
              </a:rPr>
              <a:t>.</a:t>
            </a:r>
          </a:p>
          <a:p>
            <a:pPr marL="285750" indent="-285750">
              <a:buClr>
                <a:schemeClr val="tx2"/>
              </a:buClr>
              <a:buFont typeface="Wingdings" pitchFamily="2" charset="2"/>
              <a:buChar char="Ø"/>
            </a:pPr>
            <a:endParaRPr lang="en-US">
              <a:solidFill>
                <a:schemeClr val="accent6"/>
              </a:solidFill>
            </a:endParaRPr>
          </a:p>
          <a:p>
            <a:pPr marL="285750" indent="-285750">
              <a:buClr>
                <a:schemeClr val="tx2"/>
              </a:buClr>
              <a:buFont typeface="Wingdings" pitchFamily="2" charset="2"/>
              <a:buChar char="Ø"/>
            </a:pPr>
            <a:endParaRPr lang="en-US">
              <a:solidFill>
                <a:schemeClr val="accent6"/>
              </a:solidFill>
            </a:endParaRPr>
          </a:p>
          <a:p>
            <a:pPr marL="285750" indent="-285750">
              <a:buClr>
                <a:schemeClr val="tx2"/>
              </a:buClr>
              <a:buFont typeface="Wingdings" pitchFamily="2" charset="2"/>
              <a:buChar char="Ø"/>
            </a:pPr>
            <a:endParaRPr lang="en-US">
              <a:solidFill>
                <a:schemeClr val="accent6"/>
              </a:solidFill>
            </a:endParaRPr>
          </a:p>
          <a:p>
            <a:pPr marL="285750" indent="-285750">
              <a:buClr>
                <a:schemeClr val="tx2"/>
              </a:buClr>
              <a:buFont typeface="Wingdings" pitchFamily="2" charset="2"/>
              <a:buChar char="Ø"/>
            </a:pPr>
            <a:endParaRPr lang="en-US">
              <a:solidFill>
                <a:schemeClr val="accent6"/>
              </a:solidFill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9D1120C-56AA-A0CF-F756-F69A27B37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527" y="1834881"/>
            <a:ext cx="4196473" cy="2603304"/>
          </a:xfrm>
          <a:prstGeom prst="rect">
            <a:avLst/>
          </a:prstGeom>
        </p:spPr>
      </p:pic>
      <p:pic>
        <p:nvPicPr>
          <p:cNvPr id="8" name="Picture 7" descr="A screenshot of a web page&#10;&#10;Description automatically generated">
            <a:extLst>
              <a:ext uri="{FF2B5EF4-FFF2-40B4-BE49-F238E27FC236}">
                <a16:creationId xmlns:a16="http://schemas.microsoft.com/office/drawing/2014/main" id="{2BBD67AF-29D7-43E4-46BC-48A711FE2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27" y="1090713"/>
            <a:ext cx="4196474" cy="67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70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506A99B-F66D-74AB-FEC8-697F6EA2F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84" y="155080"/>
            <a:ext cx="4170556" cy="4833340"/>
          </a:xfrm>
          <a:prstGeom prst="rect">
            <a:avLst/>
          </a:prstGeom>
        </p:spPr>
      </p:pic>
      <p:pic>
        <p:nvPicPr>
          <p:cNvPr id="9" name="Picture 8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F13B9E07-671C-CB17-7337-D664E6936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55080"/>
            <a:ext cx="4381224" cy="483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628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B7497-468A-E0B3-B046-7858E9054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04BC2-1B9F-A5C7-6D18-541DA22C0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79" y="445025"/>
            <a:ext cx="8799312" cy="581629"/>
          </a:xfrm>
        </p:spPr>
        <p:txBody>
          <a:bodyPr/>
          <a:lstStyle/>
          <a:p>
            <a:r>
              <a:rPr lang="en"/>
              <a:t>Question 2: </a:t>
            </a:r>
            <a:r>
              <a:rPr lang="en-US" altLang="zh-CN"/>
              <a:t>Vendor Background Check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C21F3F-CCAD-AE99-0E33-E13DBE722F9B}"/>
              </a:ext>
            </a:extLst>
          </p:cNvPr>
          <p:cNvSpPr txBox="1"/>
          <p:nvPr/>
        </p:nvSpPr>
        <p:spPr>
          <a:xfrm>
            <a:off x="3363866" y="2681187"/>
            <a:ext cx="5026601" cy="18004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>
              <a:spcAft>
                <a:spcPts val="600"/>
              </a:spcAft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Do these vendors </a:t>
            </a:r>
            <a:r>
              <a:rPr lang="en-US" sz="1600" b="1">
                <a:solidFill>
                  <a:srgbClr val="FFFF00"/>
                </a:solidFill>
                <a:latin typeface="Raleway" pitchFamily="2" charset="0"/>
              </a:rPr>
              <a:t>really exist</a:t>
            </a: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?</a:t>
            </a:r>
          </a:p>
          <a:p>
            <a:pPr marL="285750" marR="0" lvl="0" indent="-285750">
              <a:spcAft>
                <a:spcPts val="600"/>
              </a:spcAft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Does their </a:t>
            </a:r>
            <a:r>
              <a:rPr lang="en-US" sz="1600" b="1">
                <a:solidFill>
                  <a:srgbClr val="FFFF00"/>
                </a:solidFill>
                <a:latin typeface="Raleway" pitchFamily="2" charset="0"/>
              </a:rPr>
              <a:t>main business</a:t>
            </a: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 </a:t>
            </a:r>
            <a:r>
              <a:rPr lang="en-US" altLang="zh-CN" sz="1600" b="1">
                <a:solidFill>
                  <a:schemeClr val="accent6"/>
                </a:solidFill>
                <a:latin typeface="Raleway" pitchFamily="2" charset="0"/>
              </a:rPr>
              <a:t>align </a:t>
            </a: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with </a:t>
            </a:r>
            <a:r>
              <a:rPr lang="en-US" sz="1600" b="1" err="1">
                <a:solidFill>
                  <a:schemeClr val="accent6"/>
                </a:solidFill>
                <a:latin typeface="Raleway" pitchFamily="2" charset="0"/>
              </a:rPr>
              <a:t>Bibitor’s</a:t>
            </a: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 procurement categories?</a:t>
            </a:r>
          </a:p>
          <a:p>
            <a:pPr marL="285750" marR="0" lvl="0" indent="-285750">
              <a:spcAft>
                <a:spcPts val="600"/>
              </a:spcAft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en-US" altLang="zh-CN" sz="1600" b="1">
                <a:solidFill>
                  <a:schemeClr val="accent6"/>
                </a:solidFill>
                <a:latin typeface="Raleway" pitchFamily="2" charset="0"/>
              </a:rPr>
              <a:t>Are</a:t>
            </a: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 these </a:t>
            </a:r>
            <a:r>
              <a:rPr lang="en-US" altLang="zh-CN" sz="1600" b="1">
                <a:solidFill>
                  <a:schemeClr val="accent6"/>
                </a:solidFill>
                <a:latin typeface="Raleway" pitchFamily="2" charset="0"/>
              </a:rPr>
              <a:t>companies</a:t>
            </a: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 </a:t>
            </a:r>
            <a:r>
              <a:rPr lang="en-US" sz="1600" b="1">
                <a:solidFill>
                  <a:srgbClr val="FFFF00"/>
                </a:solidFill>
                <a:latin typeface="Raleway" pitchFamily="2" charset="0"/>
              </a:rPr>
              <a:t>healthy and reliable</a:t>
            </a: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?</a:t>
            </a:r>
          </a:p>
          <a:p>
            <a:pPr marL="285750" marR="0" lvl="0" indent="-285750">
              <a:spcAft>
                <a:spcPts val="600"/>
              </a:spcAft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Are there any </a:t>
            </a:r>
            <a:r>
              <a:rPr lang="en-US" sz="1600" b="1">
                <a:solidFill>
                  <a:srgbClr val="FFFF00"/>
                </a:solidFill>
                <a:latin typeface="Raleway" pitchFamily="2" charset="0"/>
              </a:rPr>
              <a:t>interest links </a:t>
            </a: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between the vendors and </a:t>
            </a:r>
            <a:r>
              <a:rPr lang="en-US" sz="1600" b="1" err="1">
                <a:solidFill>
                  <a:schemeClr val="accent6"/>
                </a:solidFill>
                <a:latin typeface="Raleway" pitchFamily="2" charset="0"/>
              </a:rPr>
              <a:t>Bibitor</a:t>
            </a:r>
            <a:r>
              <a:rPr lang="en-US" sz="1600" b="1">
                <a:solidFill>
                  <a:schemeClr val="accent6"/>
                </a:solidFill>
                <a:latin typeface="Raleway" pitchFamily="2" charset="0"/>
              </a:rPr>
              <a:t>?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97F11D89-2A36-206E-CAF7-70788A7805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224031"/>
              </p:ext>
            </p:extLst>
          </p:nvPr>
        </p:nvGraphicFramePr>
        <p:xfrm>
          <a:off x="4428067" y="1457709"/>
          <a:ext cx="3445933" cy="764192"/>
        </p:xfrm>
        <a:graphic>
          <a:graphicData uri="http://schemas.openxmlformats.org/drawingml/2006/table">
            <a:tbl>
              <a:tblPr>
                <a:tableStyleId>{3ECA6152-3CAE-4B9D-AD6B-EC4070C97E52}</a:tableStyleId>
              </a:tblPr>
              <a:tblGrid>
                <a:gridCol w="1930400">
                  <a:extLst>
                    <a:ext uri="{9D8B030D-6E8A-4147-A177-3AD203B41FA5}">
                      <a16:colId xmlns:a16="http://schemas.microsoft.com/office/drawing/2014/main" val="1784390857"/>
                    </a:ext>
                  </a:extLst>
                </a:gridCol>
                <a:gridCol w="1515533">
                  <a:extLst>
                    <a:ext uri="{9D8B030D-6E8A-4147-A177-3AD203B41FA5}">
                      <a16:colId xmlns:a16="http://schemas.microsoft.com/office/drawing/2014/main" val="652107864"/>
                    </a:ext>
                  </a:extLst>
                </a:gridCol>
              </a:tblGrid>
              <a:tr h="38595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chemeClr val="tx2"/>
                          </a:solidFill>
                          <a:effectLst/>
                          <a:latin typeface="Raleway" pitchFamily="2" charset="0"/>
                        </a:rPr>
                        <a:t> Total purchase value</a:t>
                      </a:r>
                      <a:endParaRPr lang="en-US" sz="1400" b="1" i="0" u="none" strike="noStrike">
                        <a:solidFill>
                          <a:schemeClr val="tx2"/>
                        </a:solidFill>
                        <a:effectLst/>
                        <a:latin typeface="Raleway" pitchFamily="2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solidFill>
                            <a:srgbClr val="FFFF00"/>
                          </a:solidFill>
                          <a:effectLst/>
                          <a:latin typeface="Raleway" pitchFamily="2" charset="0"/>
                        </a:rPr>
                        <a:t>$  4,192,479</a:t>
                      </a:r>
                      <a:endParaRPr lang="en-US" sz="1400" b="1" i="0" u="none" strike="noStrike">
                        <a:solidFill>
                          <a:srgbClr val="FFFF00"/>
                        </a:solidFill>
                        <a:effectLst/>
                        <a:latin typeface="Raleway" pitchFamily="2" charset="0"/>
                      </a:endParaRPr>
                    </a:p>
                  </a:txBody>
                  <a:tcPr marL="8626" marR="8626" marT="8626" marB="0" anchor="ctr"/>
                </a:tc>
                <a:extLst>
                  <a:ext uri="{0D108BD9-81ED-4DB2-BD59-A6C34878D82A}">
                    <a16:rowId xmlns:a16="http://schemas.microsoft.com/office/drawing/2014/main" val="33161425"/>
                  </a:ext>
                </a:extLst>
              </a:tr>
              <a:tr h="3782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chemeClr val="tx2"/>
                          </a:solidFill>
                          <a:effectLst/>
                          <a:latin typeface="Raleway" pitchFamily="2" charset="0"/>
                        </a:rPr>
                        <a:t> Number of vendors</a:t>
                      </a:r>
                      <a:endParaRPr lang="en-US" sz="1400" b="1" i="0" u="none" strike="noStrike">
                        <a:solidFill>
                          <a:schemeClr val="tx2"/>
                        </a:solidFill>
                        <a:effectLst/>
                        <a:latin typeface="Raleway" pitchFamily="2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u="none" strike="noStrike">
                          <a:solidFill>
                            <a:srgbClr val="FFFF00"/>
                          </a:solidFill>
                          <a:effectLst/>
                          <a:latin typeface="Raleway" pitchFamily="2" charset="0"/>
                        </a:rPr>
                        <a:t>82 </a:t>
                      </a:r>
                      <a:endParaRPr lang="en-US" sz="1400" b="1" i="0" u="none" strike="noStrike">
                        <a:solidFill>
                          <a:srgbClr val="FFFF00"/>
                        </a:solidFill>
                        <a:effectLst/>
                        <a:latin typeface="Raleway" pitchFamily="2" charset="0"/>
                      </a:endParaRPr>
                    </a:p>
                  </a:txBody>
                  <a:tcPr marL="8626" marR="8626" marT="8626" marB="0" anchor="ctr"/>
                </a:tc>
                <a:extLst>
                  <a:ext uri="{0D108BD9-81ED-4DB2-BD59-A6C34878D82A}">
                    <a16:rowId xmlns:a16="http://schemas.microsoft.com/office/drawing/2014/main" val="2425393282"/>
                  </a:ext>
                </a:extLst>
              </a:tr>
            </a:tbl>
          </a:graphicData>
        </a:graphic>
      </p:graphicFrame>
      <p:grpSp>
        <p:nvGrpSpPr>
          <p:cNvPr id="15" name="Google Shape;646;p48">
            <a:extLst>
              <a:ext uri="{FF2B5EF4-FFF2-40B4-BE49-F238E27FC236}">
                <a16:creationId xmlns:a16="http://schemas.microsoft.com/office/drawing/2014/main" id="{8535F5F4-72E2-1B05-4347-34F3ED0996C8}"/>
              </a:ext>
            </a:extLst>
          </p:cNvPr>
          <p:cNvGrpSpPr/>
          <p:nvPr/>
        </p:nvGrpSpPr>
        <p:grpSpPr>
          <a:xfrm>
            <a:off x="3473594" y="1538142"/>
            <a:ext cx="581176" cy="661142"/>
            <a:chOff x="4745719" y="2710630"/>
            <a:chExt cx="372941" cy="424255"/>
          </a:xfrm>
        </p:grpSpPr>
        <p:sp>
          <p:nvSpPr>
            <p:cNvPr id="17" name="Google Shape;647;p48">
              <a:extLst>
                <a:ext uri="{FF2B5EF4-FFF2-40B4-BE49-F238E27FC236}">
                  <a16:creationId xmlns:a16="http://schemas.microsoft.com/office/drawing/2014/main" id="{686EC037-D2B7-A9FC-C23C-203650E9AAEB}"/>
                </a:ext>
              </a:extLst>
            </p:cNvPr>
            <p:cNvSpPr/>
            <p:nvPr/>
          </p:nvSpPr>
          <p:spPr>
            <a:xfrm>
              <a:off x="4894856" y="2911145"/>
              <a:ext cx="223804" cy="223740"/>
            </a:xfrm>
            <a:custGeom>
              <a:avLst/>
              <a:gdLst/>
              <a:ahLst/>
              <a:cxnLst/>
              <a:rect l="l" t="t" r="r" b="b"/>
              <a:pathLst>
                <a:path w="3537" h="3536" extrusionOk="0">
                  <a:moveTo>
                    <a:pt x="1965" y="401"/>
                  </a:moveTo>
                  <a:lnTo>
                    <a:pt x="1965" y="823"/>
                  </a:lnTo>
                  <a:cubicBezTo>
                    <a:pt x="2192" y="904"/>
                    <a:pt x="2358" y="1120"/>
                    <a:pt x="2358" y="1376"/>
                  </a:cubicBezTo>
                  <a:lnTo>
                    <a:pt x="1965" y="1376"/>
                  </a:lnTo>
                  <a:cubicBezTo>
                    <a:pt x="1965" y="1267"/>
                    <a:pt x="1877" y="1179"/>
                    <a:pt x="1768" y="1179"/>
                  </a:cubicBezTo>
                  <a:cubicBezTo>
                    <a:pt x="1660" y="1179"/>
                    <a:pt x="1572" y="1267"/>
                    <a:pt x="1572" y="1376"/>
                  </a:cubicBezTo>
                  <a:cubicBezTo>
                    <a:pt x="1572" y="1484"/>
                    <a:pt x="1660" y="1572"/>
                    <a:pt x="1768" y="1572"/>
                  </a:cubicBezTo>
                  <a:cubicBezTo>
                    <a:pt x="2093" y="1572"/>
                    <a:pt x="2358" y="1837"/>
                    <a:pt x="2358" y="2161"/>
                  </a:cubicBezTo>
                  <a:cubicBezTo>
                    <a:pt x="2358" y="2416"/>
                    <a:pt x="2192" y="2633"/>
                    <a:pt x="1965" y="2714"/>
                  </a:cubicBezTo>
                  <a:lnTo>
                    <a:pt x="1965" y="3127"/>
                  </a:lnTo>
                  <a:lnTo>
                    <a:pt x="1572" y="3127"/>
                  </a:lnTo>
                  <a:lnTo>
                    <a:pt x="1572" y="2714"/>
                  </a:lnTo>
                  <a:cubicBezTo>
                    <a:pt x="1344" y="2633"/>
                    <a:pt x="1179" y="2416"/>
                    <a:pt x="1179" y="2161"/>
                  </a:cubicBezTo>
                  <a:lnTo>
                    <a:pt x="1572" y="2161"/>
                  </a:lnTo>
                  <a:cubicBezTo>
                    <a:pt x="1572" y="2269"/>
                    <a:pt x="1660" y="2357"/>
                    <a:pt x="1768" y="2357"/>
                  </a:cubicBezTo>
                  <a:cubicBezTo>
                    <a:pt x="1877" y="2357"/>
                    <a:pt x="1965" y="2269"/>
                    <a:pt x="1965" y="2161"/>
                  </a:cubicBezTo>
                  <a:cubicBezTo>
                    <a:pt x="1965" y="2053"/>
                    <a:pt x="1877" y="1965"/>
                    <a:pt x="1768" y="1965"/>
                  </a:cubicBezTo>
                  <a:cubicBezTo>
                    <a:pt x="1443" y="1965"/>
                    <a:pt x="1179" y="1701"/>
                    <a:pt x="1179" y="1376"/>
                  </a:cubicBezTo>
                  <a:cubicBezTo>
                    <a:pt x="1179" y="1120"/>
                    <a:pt x="1344" y="904"/>
                    <a:pt x="1572" y="823"/>
                  </a:cubicBezTo>
                  <a:lnTo>
                    <a:pt x="1572" y="401"/>
                  </a:lnTo>
                  <a:close/>
                  <a:moveTo>
                    <a:pt x="1768" y="0"/>
                  </a:moveTo>
                  <a:cubicBezTo>
                    <a:pt x="794" y="0"/>
                    <a:pt x="1" y="794"/>
                    <a:pt x="1" y="1769"/>
                  </a:cubicBezTo>
                  <a:cubicBezTo>
                    <a:pt x="1" y="2743"/>
                    <a:pt x="794" y="3536"/>
                    <a:pt x="1768" y="3536"/>
                  </a:cubicBezTo>
                  <a:cubicBezTo>
                    <a:pt x="2742" y="3536"/>
                    <a:pt x="3536" y="2743"/>
                    <a:pt x="3536" y="1769"/>
                  </a:cubicBezTo>
                  <a:cubicBezTo>
                    <a:pt x="3536" y="794"/>
                    <a:pt x="2744" y="0"/>
                    <a:pt x="1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48;p48">
              <a:extLst>
                <a:ext uri="{FF2B5EF4-FFF2-40B4-BE49-F238E27FC236}">
                  <a16:creationId xmlns:a16="http://schemas.microsoft.com/office/drawing/2014/main" id="{CC87EBBF-4F7A-4347-5ACE-596AC31772A4}"/>
                </a:ext>
              </a:extLst>
            </p:cNvPr>
            <p:cNvSpPr/>
            <p:nvPr/>
          </p:nvSpPr>
          <p:spPr>
            <a:xfrm>
              <a:off x="4745719" y="3053638"/>
              <a:ext cx="139395" cy="31574"/>
            </a:xfrm>
            <a:custGeom>
              <a:avLst/>
              <a:gdLst/>
              <a:ahLst/>
              <a:cxnLst/>
              <a:rect l="l" t="t" r="r" b="b"/>
              <a:pathLst>
                <a:path w="2203" h="499" extrusionOk="0">
                  <a:moveTo>
                    <a:pt x="1" y="1"/>
                  </a:moveTo>
                  <a:lnTo>
                    <a:pt x="1" y="498"/>
                  </a:lnTo>
                  <a:lnTo>
                    <a:pt x="2203" y="498"/>
                  </a:lnTo>
                  <a:cubicBezTo>
                    <a:pt x="2122" y="340"/>
                    <a:pt x="2059" y="179"/>
                    <a:pt x="2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49;p48">
              <a:extLst>
                <a:ext uri="{FF2B5EF4-FFF2-40B4-BE49-F238E27FC236}">
                  <a16:creationId xmlns:a16="http://schemas.microsoft.com/office/drawing/2014/main" id="{88ED13AE-3D52-1B87-9B6F-F21A7EF362BC}"/>
                </a:ext>
              </a:extLst>
            </p:cNvPr>
            <p:cNvSpPr/>
            <p:nvPr/>
          </p:nvSpPr>
          <p:spPr>
            <a:xfrm>
              <a:off x="4745719" y="2996564"/>
              <a:ext cx="126993" cy="31574"/>
            </a:xfrm>
            <a:custGeom>
              <a:avLst/>
              <a:gdLst/>
              <a:ahLst/>
              <a:cxnLst/>
              <a:rect l="l" t="t" r="r" b="b"/>
              <a:pathLst>
                <a:path w="2007" h="499" extrusionOk="0">
                  <a:moveTo>
                    <a:pt x="1" y="1"/>
                  </a:moveTo>
                  <a:lnTo>
                    <a:pt x="1" y="498"/>
                  </a:lnTo>
                  <a:lnTo>
                    <a:pt x="1969" y="498"/>
                  </a:lnTo>
                  <a:cubicBezTo>
                    <a:pt x="1969" y="469"/>
                    <a:pt x="1965" y="448"/>
                    <a:pt x="1965" y="421"/>
                  </a:cubicBezTo>
                  <a:cubicBezTo>
                    <a:pt x="1965" y="277"/>
                    <a:pt x="1980" y="137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50;p48">
              <a:extLst>
                <a:ext uri="{FF2B5EF4-FFF2-40B4-BE49-F238E27FC236}">
                  <a16:creationId xmlns:a16="http://schemas.microsoft.com/office/drawing/2014/main" id="{AF6343B1-92E7-3BFA-9965-CC3571BB43DC}"/>
                </a:ext>
              </a:extLst>
            </p:cNvPr>
            <p:cNvSpPr/>
            <p:nvPr/>
          </p:nvSpPr>
          <p:spPr>
            <a:xfrm>
              <a:off x="4745719" y="2940187"/>
              <a:ext cx="152999" cy="31384"/>
            </a:xfrm>
            <a:custGeom>
              <a:avLst/>
              <a:gdLst/>
              <a:ahLst/>
              <a:cxnLst/>
              <a:rect l="l" t="t" r="r" b="b"/>
              <a:pathLst>
                <a:path w="2418" h="496" extrusionOk="0">
                  <a:moveTo>
                    <a:pt x="1" y="0"/>
                  </a:moveTo>
                  <a:lnTo>
                    <a:pt x="1" y="496"/>
                  </a:lnTo>
                  <a:lnTo>
                    <a:pt x="2126" y="496"/>
                  </a:lnTo>
                  <a:cubicBezTo>
                    <a:pt x="2199" y="314"/>
                    <a:pt x="2299" y="154"/>
                    <a:pt x="2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51;p48">
              <a:extLst>
                <a:ext uri="{FF2B5EF4-FFF2-40B4-BE49-F238E27FC236}">
                  <a16:creationId xmlns:a16="http://schemas.microsoft.com/office/drawing/2014/main" id="{E877C7F7-6AE8-2742-E69A-9762AC2D2BB9}"/>
                </a:ext>
              </a:extLst>
            </p:cNvPr>
            <p:cNvSpPr/>
            <p:nvPr/>
          </p:nvSpPr>
          <p:spPr>
            <a:xfrm>
              <a:off x="4745719" y="2710630"/>
              <a:ext cx="198937" cy="33030"/>
            </a:xfrm>
            <a:custGeom>
              <a:avLst/>
              <a:gdLst/>
              <a:ahLst/>
              <a:cxnLst/>
              <a:rect l="l" t="t" r="r" b="b"/>
              <a:pathLst>
                <a:path w="3144" h="522" extrusionOk="0">
                  <a:moveTo>
                    <a:pt x="1" y="0"/>
                  </a:moveTo>
                  <a:lnTo>
                    <a:pt x="1" y="522"/>
                  </a:lnTo>
                  <a:lnTo>
                    <a:pt x="3143" y="522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52;p48">
              <a:extLst>
                <a:ext uri="{FF2B5EF4-FFF2-40B4-BE49-F238E27FC236}">
                  <a16:creationId xmlns:a16="http://schemas.microsoft.com/office/drawing/2014/main" id="{116143B6-55CA-17BB-C8A3-38F46BE145B1}"/>
                </a:ext>
              </a:extLst>
            </p:cNvPr>
            <p:cNvSpPr/>
            <p:nvPr/>
          </p:nvSpPr>
          <p:spPr>
            <a:xfrm>
              <a:off x="4745719" y="2826041"/>
              <a:ext cx="198937" cy="32207"/>
            </a:xfrm>
            <a:custGeom>
              <a:avLst/>
              <a:gdLst/>
              <a:ahLst/>
              <a:cxnLst/>
              <a:rect l="l" t="t" r="r" b="b"/>
              <a:pathLst>
                <a:path w="3144" h="509" extrusionOk="0">
                  <a:moveTo>
                    <a:pt x="1" y="0"/>
                  </a:moveTo>
                  <a:lnTo>
                    <a:pt x="1" y="508"/>
                  </a:lnTo>
                  <a:lnTo>
                    <a:pt x="3143" y="50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53;p48">
              <a:extLst>
                <a:ext uri="{FF2B5EF4-FFF2-40B4-BE49-F238E27FC236}">
                  <a16:creationId xmlns:a16="http://schemas.microsoft.com/office/drawing/2014/main" id="{9E71DD19-D578-831E-AF0A-C317C2DE2D06}"/>
                </a:ext>
              </a:extLst>
            </p:cNvPr>
            <p:cNvSpPr/>
            <p:nvPr/>
          </p:nvSpPr>
          <p:spPr>
            <a:xfrm>
              <a:off x="4795453" y="2768588"/>
              <a:ext cx="198937" cy="33093"/>
            </a:xfrm>
            <a:custGeom>
              <a:avLst/>
              <a:gdLst/>
              <a:ahLst/>
              <a:cxnLst/>
              <a:rect l="l" t="t" r="r" b="b"/>
              <a:pathLst>
                <a:path w="3144" h="523" extrusionOk="0">
                  <a:moveTo>
                    <a:pt x="0" y="1"/>
                  </a:moveTo>
                  <a:lnTo>
                    <a:pt x="0" y="523"/>
                  </a:lnTo>
                  <a:lnTo>
                    <a:pt x="3143" y="523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54;p48">
              <a:extLst>
                <a:ext uri="{FF2B5EF4-FFF2-40B4-BE49-F238E27FC236}">
                  <a16:creationId xmlns:a16="http://schemas.microsoft.com/office/drawing/2014/main" id="{D58DFA64-7174-6B65-DC8C-2023015E6F6A}"/>
                </a:ext>
              </a:extLst>
            </p:cNvPr>
            <p:cNvSpPr/>
            <p:nvPr/>
          </p:nvSpPr>
          <p:spPr>
            <a:xfrm>
              <a:off x="4745719" y="2882988"/>
              <a:ext cx="198937" cy="32397"/>
            </a:xfrm>
            <a:custGeom>
              <a:avLst/>
              <a:gdLst/>
              <a:ahLst/>
              <a:cxnLst/>
              <a:rect l="l" t="t" r="r" b="b"/>
              <a:pathLst>
                <a:path w="3144" h="512" extrusionOk="0">
                  <a:moveTo>
                    <a:pt x="1" y="0"/>
                  </a:moveTo>
                  <a:lnTo>
                    <a:pt x="1" y="511"/>
                  </a:lnTo>
                  <a:lnTo>
                    <a:pt x="2812" y="511"/>
                  </a:lnTo>
                  <a:cubicBezTo>
                    <a:pt x="2915" y="431"/>
                    <a:pt x="3027" y="355"/>
                    <a:pt x="3143" y="294"/>
                  </a:cubicBezTo>
                  <a:lnTo>
                    <a:pt x="3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2">
            <a:extLst>
              <a:ext uri="{FF2B5EF4-FFF2-40B4-BE49-F238E27FC236}">
                <a16:creationId xmlns:a16="http://schemas.microsoft.com/office/drawing/2014/main" id="{918FFAF6-CAF5-952A-22A7-D894966CC861}"/>
              </a:ext>
            </a:extLst>
          </p:cNvPr>
          <p:cNvSpPr txBox="1"/>
          <p:nvPr/>
        </p:nvSpPr>
        <p:spPr>
          <a:xfrm>
            <a:off x="7322634" y="676688"/>
            <a:ext cx="18213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i="1">
                <a:solidFill>
                  <a:schemeClr val="accent6"/>
                </a:solidFill>
              </a:rPr>
              <a:t>(Risk Assessment)</a:t>
            </a:r>
            <a:endParaRPr lang="en-US" sz="1200" i="1">
              <a:solidFill>
                <a:schemeClr val="accent6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F6E2707-BD6B-B2DE-7B83-097E9DAD5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8090" y="1338446"/>
            <a:ext cx="2706052" cy="3914922"/>
          </a:xfrm>
          <a:prstGeom prst="rect">
            <a:avLst/>
          </a:prstGeom>
          <a:ln w="9525">
            <a:solidFill>
              <a:srgbClr val="B08949"/>
            </a:solidFill>
          </a:ln>
        </p:spPr>
      </p:pic>
    </p:spTree>
    <p:extLst>
      <p:ext uri="{BB962C8B-B14F-4D97-AF65-F5344CB8AC3E}">
        <p14:creationId xmlns:p14="http://schemas.microsoft.com/office/powerpoint/2010/main" val="2529751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882ADA-17D5-BDCB-D0FE-765DB1AFA1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8B8E7-2B01-3643-31ED-CA0A338D0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79" y="445025"/>
            <a:ext cx="8799312" cy="581629"/>
          </a:xfrm>
        </p:spPr>
        <p:txBody>
          <a:bodyPr/>
          <a:lstStyle/>
          <a:p>
            <a:r>
              <a:rPr lang="en"/>
              <a:t>Question 2: </a:t>
            </a:r>
            <a:r>
              <a:rPr lang="en-US" altLang="zh-CN"/>
              <a:t>Vendor Background Check</a:t>
            </a:r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2289822-EECD-D016-2360-7834AF6AB15A}"/>
              </a:ext>
            </a:extLst>
          </p:cNvPr>
          <p:cNvGrpSpPr/>
          <p:nvPr/>
        </p:nvGrpSpPr>
        <p:grpSpPr>
          <a:xfrm>
            <a:off x="379877" y="1297241"/>
            <a:ext cx="5256611" cy="3269617"/>
            <a:chOff x="278633" y="1150291"/>
            <a:chExt cx="5734154" cy="3548184"/>
          </a:xfrm>
        </p:grpSpPr>
        <p:pic>
          <p:nvPicPr>
            <p:cNvPr id="12" name="slide2" descr="Vendor Proportion">
              <a:extLst>
                <a:ext uri="{FF2B5EF4-FFF2-40B4-BE49-F238E27FC236}">
                  <a16:creationId xmlns:a16="http://schemas.microsoft.com/office/drawing/2014/main" id="{F0128DB4-8D26-4D35-F1AB-214C08D20C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0665"/>
            <a:stretch/>
          </p:blipFill>
          <p:spPr>
            <a:xfrm>
              <a:off x="278633" y="1150291"/>
              <a:ext cx="5734154" cy="354818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6C0DCC4-4626-3F0E-3D40-2E467A958C04}"/>
                </a:ext>
              </a:extLst>
            </p:cNvPr>
            <p:cNvSpPr/>
            <p:nvPr/>
          </p:nvSpPr>
          <p:spPr>
            <a:xfrm>
              <a:off x="723900" y="3689350"/>
              <a:ext cx="3549650" cy="736600"/>
            </a:xfrm>
            <a:prstGeom prst="rect">
              <a:avLst/>
            </a:prstGeom>
            <a:noFill/>
            <a:ln>
              <a:solidFill>
                <a:srgbClr val="C0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3549650"/>
                        <a:gd name="connsiteY0" fmla="*/ 0 h 736600"/>
                        <a:gd name="connsiteX1" fmla="*/ 556112 w 3549650"/>
                        <a:gd name="connsiteY1" fmla="*/ 0 h 736600"/>
                        <a:gd name="connsiteX2" fmla="*/ 1041231 w 3549650"/>
                        <a:gd name="connsiteY2" fmla="*/ 0 h 736600"/>
                        <a:gd name="connsiteX3" fmla="*/ 1703832 w 3549650"/>
                        <a:gd name="connsiteY3" fmla="*/ 0 h 736600"/>
                        <a:gd name="connsiteX4" fmla="*/ 2259944 w 3549650"/>
                        <a:gd name="connsiteY4" fmla="*/ 0 h 736600"/>
                        <a:gd name="connsiteX5" fmla="*/ 2816056 w 3549650"/>
                        <a:gd name="connsiteY5" fmla="*/ 0 h 736600"/>
                        <a:gd name="connsiteX6" fmla="*/ 3549650 w 3549650"/>
                        <a:gd name="connsiteY6" fmla="*/ 0 h 736600"/>
                        <a:gd name="connsiteX7" fmla="*/ 3549650 w 3549650"/>
                        <a:gd name="connsiteY7" fmla="*/ 353568 h 736600"/>
                        <a:gd name="connsiteX8" fmla="*/ 3549650 w 3549650"/>
                        <a:gd name="connsiteY8" fmla="*/ 736600 h 736600"/>
                        <a:gd name="connsiteX9" fmla="*/ 3029035 w 3549650"/>
                        <a:gd name="connsiteY9" fmla="*/ 736600 h 736600"/>
                        <a:gd name="connsiteX10" fmla="*/ 2437426 w 3549650"/>
                        <a:gd name="connsiteY10" fmla="*/ 736600 h 736600"/>
                        <a:gd name="connsiteX11" fmla="*/ 1845818 w 3549650"/>
                        <a:gd name="connsiteY11" fmla="*/ 736600 h 736600"/>
                        <a:gd name="connsiteX12" fmla="*/ 1289706 w 3549650"/>
                        <a:gd name="connsiteY12" fmla="*/ 736600 h 736600"/>
                        <a:gd name="connsiteX13" fmla="*/ 627105 w 3549650"/>
                        <a:gd name="connsiteY13" fmla="*/ 736600 h 736600"/>
                        <a:gd name="connsiteX14" fmla="*/ 0 w 3549650"/>
                        <a:gd name="connsiteY14" fmla="*/ 736600 h 736600"/>
                        <a:gd name="connsiteX15" fmla="*/ 0 w 3549650"/>
                        <a:gd name="connsiteY15" fmla="*/ 383032 h 736600"/>
                        <a:gd name="connsiteX16" fmla="*/ 0 w 3549650"/>
                        <a:gd name="connsiteY16" fmla="*/ 0 h 736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3549650" h="736600" extrusionOk="0">
                          <a:moveTo>
                            <a:pt x="0" y="0"/>
                          </a:moveTo>
                          <a:cubicBezTo>
                            <a:pt x="270729" y="-27260"/>
                            <a:pt x="328448" y="10605"/>
                            <a:pt x="556112" y="0"/>
                          </a:cubicBezTo>
                          <a:cubicBezTo>
                            <a:pt x="783776" y="-10605"/>
                            <a:pt x="873571" y="-16065"/>
                            <a:pt x="1041231" y="0"/>
                          </a:cubicBezTo>
                          <a:cubicBezTo>
                            <a:pt x="1208891" y="16065"/>
                            <a:pt x="1471922" y="24807"/>
                            <a:pt x="1703832" y="0"/>
                          </a:cubicBezTo>
                          <a:cubicBezTo>
                            <a:pt x="1935742" y="-24807"/>
                            <a:pt x="2053156" y="-15343"/>
                            <a:pt x="2259944" y="0"/>
                          </a:cubicBezTo>
                          <a:cubicBezTo>
                            <a:pt x="2466732" y="15343"/>
                            <a:pt x="2554099" y="-18160"/>
                            <a:pt x="2816056" y="0"/>
                          </a:cubicBezTo>
                          <a:cubicBezTo>
                            <a:pt x="3078013" y="18160"/>
                            <a:pt x="3371535" y="-35065"/>
                            <a:pt x="3549650" y="0"/>
                          </a:cubicBezTo>
                          <a:cubicBezTo>
                            <a:pt x="3553324" y="151360"/>
                            <a:pt x="3534275" y="229187"/>
                            <a:pt x="3549650" y="353568"/>
                          </a:cubicBezTo>
                          <a:cubicBezTo>
                            <a:pt x="3565025" y="477949"/>
                            <a:pt x="3546661" y="648388"/>
                            <a:pt x="3549650" y="736600"/>
                          </a:cubicBezTo>
                          <a:cubicBezTo>
                            <a:pt x="3384548" y="751433"/>
                            <a:pt x="3261143" y="720629"/>
                            <a:pt x="3029035" y="736600"/>
                          </a:cubicBezTo>
                          <a:cubicBezTo>
                            <a:pt x="2796928" y="752571"/>
                            <a:pt x="2562560" y="758239"/>
                            <a:pt x="2437426" y="736600"/>
                          </a:cubicBezTo>
                          <a:cubicBezTo>
                            <a:pt x="2312292" y="714961"/>
                            <a:pt x="1970463" y="722818"/>
                            <a:pt x="1845818" y="736600"/>
                          </a:cubicBezTo>
                          <a:cubicBezTo>
                            <a:pt x="1721173" y="750382"/>
                            <a:pt x="1513239" y="764247"/>
                            <a:pt x="1289706" y="736600"/>
                          </a:cubicBezTo>
                          <a:cubicBezTo>
                            <a:pt x="1066173" y="708953"/>
                            <a:pt x="930276" y="712685"/>
                            <a:pt x="627105" y="736600"/>
                          </a:cubicBezTo>
                          <a:cubicBezTo>
                            <a:pt x="323934" y="760515"/>
                            <a:pt x="295336" y="742407"/>
                            <a:pt x="0" y="736600"/>
                          </a:cubicBezTo>
                          <a:cubicBezTo>
                            <a:pt x="-8802" y="596575"/>
                            <a:pt x="14123" y="528226"/>
                            <a:pt x="0" y="383032"/>
                          </a:cubicBezTo>
                          <a:cubicBezTo>
                            <a:pt x="-14123" y="237838"/>
                            <a:pt x="1035" y="158606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296135D-BE46-4EDE-76D9-65E75FC785D9}"/>
                </a:ext>
              </a:extLst>
            </p:cNvPr>
            <p:cNvCxnSpPr/>
            <p:nvPr/>
          </p:nvCxnSpPr>
          <p:spPr>
            <a:xfrm>
              <a:off x="4146550" y="1879600"/>
              <a:ext cx="0" cy="1555750"/>
            </a:xfrm>
            <a:prstGeom prst="line">
              <a:avLst/>
            </a:prstGeom>
            <a:ln w="22225">
              <a:solidFill>
                <a:schemeClr val="tx2">
                  <a:lumMod val="6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C940347-0076-AF5B-1768-C8110105212A}"/>
              </a:ext>
            </a:extLst>
          </p:cNvPr>
          <p:cNvSpPr txBox="1"/>
          <p:nvPr/>
        </p:nvSpPr>
        <p:spPr>
          <a:xfrm>
            <a:off x="5803240" y="1740063"/>
            <a:ext cx="3754581" cy="1200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20000"/>
              </a:lnSpc>
              <a:buClr>
                <a:schemeClr val="accent6"/>
              </a:buClr>
            </a:pPr>
            <a:r>
              <a:rPr lang="en-US" b="1">
                <a:solidFill>
                  <a:schemeClr val="accent6"/>
                </a:solidFill>
                <a:latin typeface="Raleway" pitchFamily="2" charset="0"/>
              </a:rPr>
              <a:t>Purchase Proportion </a:t>
            </a:r>
            <a:r>
              <a:rPr lang="en-US" altLang="zh-CN" b="1">
                <a:solidFill>
                  <a:schemeClr val="accent6"/>
                </a:solidFill>
                <a:latin typeface="Raleway" pitchFamily="2" charset="0"/>
              </a:rPr>
              <a:t>Formula</a:t>
            </a:r>
            <a:r>
              <a:rPr lang="en-US" b="1">
                <a:solidFill>
                  <a:schemeClr val="accent6"/>
                </a:solidFill>
                <a:latin typeface="Raleway" pitchFamily="2" charset="0"/>
              </a:rPr>
              <a:t>:</a:t>
            </a:r>
            <a:endParaRPr lang="en-US">
              <a:solidFill>
                <a:schemeClr val="accent6"/>
              </a:solidFill>
              <a:latin typeface="Raleway" pitchFamily="2" charset="0"/>
            </a:endParaRPr>
          </a:p>
          <a:p>
            <a:pPr marR="0" lvl="0">
              <a:lnSpc>
                <a:spcPct val="120000"/>
              </a:lnSpc>
              <a:buClr>
                <a:schemeClr val="accent6"/>
              </a:buClr>
            </a:pPr>
            <a:r>
              <a:rPr lang="en-US" sz="1200" b="1">
                <a:solidFill>
                  <a:srgbClr val="FFFF00"/>
                </a:solidFill>
                <a:latin typeface="Raleway" pitchFamily="2" charset="0"/>
              </a:rPr>
              <a:t>SUM([PO Dollars]) </a:t>
            </a:r>
          </a:p>
          <a:p>
            <a:pPr marR="0" lvl="0">
              <a:lnSpc>
                <a:spcPct val="120000"/>
              </a:lnSpc>
              <a:buClr>
                <a:schemeClr val="accent6"/>
              </a:buClr>
            </a:pPr>
            <a:r>
              <a:rPr lang="en-US" sz="1200" b="1">
                <a:solidFill>
                  <a:srgbClr val="FFFF00"/>
                </a:solidFill>
                <a:latin typeface="Raleway" pitchFamily="2" charset="0"/>
              </a:rPr>
              <a:t>/ TOTAL(SUM([PO Dollars]))</a:t>
            </a:r>
          </a:p>
          <a:p>
            <a:pPr marR="0" lvl="0">
              <a:lnSpc>
                <a:spcPct val="120000"/>
              </a:lnSpc>
              <a:buClr>
                <a:schemeClr val="accent6"/>
              </a:buClr>
            </a:pPr>
            <a:r>
              <a:rPr lang="en-US" altLang="zh-CN" sz="1100">
                <a:solidFill>
                  <a:schemeClr val="accent6"/>
                </a:solidFill>
                <a:latin typeface="Raleway" pitchFamily="2" charset="0"/>
              </a:rPr>
              <a:t>(E</a:t>
            </a:r>
            <a:r>
              <a:rPr lang="en-US" sz="1100">
                <a:solidFill>
                  <a:schemeClr val="accent6"/>
                </a:solidFill>
                <a:latin typeface="Raleway" pitchFamily="2" charset="0"/>
              </a:rPr>
              <a:t>ach </a:t>
            </a:r>
            <a:r>
              <a:rPr lang="en-US" altLang="zh-CN" sz="1100">
                <a:solidFill>
                  <a:schemeClr val="accent6"/>
                </a:solidFill>
                <a:latin typeface="Raleway" pitchFamily="2" charset="0"/>
              </a:rPr>
              <a:t>V</a:t>
            </a:r>
            <a:r>
              <a:rPr lang="en-US" sz="1100">
                <a:solidFill>
                  <a:schemeClr val="accent6"/>
                </a:solidFill>
                <a:latin typeface="Raleway" pitchFamily="2" charset="0"/>
              </a:rPr>
              <a:t>endor’s </a:t>
            </a:r>
            <a:r>
              <a:rPr lang="en-US" sz="1100" err="1">
                <a:solidFill>
                  <a:schemeClr val="accent6"/>
                </a:solidFill>
                <a:latin typeface="Raleway" pitchFamily="2" charset="0"/>
              </a:rPr>
              <a:t>PODollars</a:t>
            </a:r>
            <a:r>
              <a:rPr lang="en-US" sz="1100">
                <a:solidFill>
                  <a:schemeClr val="accent6"/>
                </a:solidFill>
                <a:latin typeface="Raleway" pitchFamily="2" charset="0"/>
              </a:rPr>
              <a:t>/ </a:t>
            </a:r>
            <a:r>
              <a:rPr lang="en-US" altLang="zh-CN" sz="1100">
                <a:solidFill>
                  <a:schemeClr val="accent6"/>
                </a:solidFill>
                <a:latin typeface="Raleway" pitchFamily="2" charset="0"/>
              </a:rPr>
              <a:t>Total </a:t>
            </a:r>
            <a:r>
              <a:rPr lang="en-US" sz="1100" err="1">
                <a:solidFill>
                  <a:schemeClr val="accent6"/>
                </a:solidFill>
                <a:latin typeface="Raleway" pitchFamily="2" charset="0"/>
              </a:rPr>
              <a:t>PO</a:t>
            </a:r>
            <a:r>
              <a:rPr lang="en-US" altLang="zh-CN" sz="1100" err="1">
                <a:solidFill>
                  <a:schemeClr val="accent6"/>
                </a:solidFill>
                <a:latin typeface="Raleway" pitchFamily="2" charset="0"/>
              </a:rPr>
              <a:t>Dollars</a:t>
            </a:r>
            <a:r>
              <a:rPr lang="zh-CN" altLang="en-US" sz="1100">
                <a:solidFill>
                  <a:schemeClr val="accent6"/>
                </a:solidFill>
                <a:latin typeface="Raleway" pitchFamily="2" charset="0"/>
              </a:rPr>
              <a:t>）</a:t>
            </a:r>
            <a:endParaRPr lang="en-US" sz="1100">
              <a:solidFill>
                <a:schemeClr val="accent6"/>
              </a:solidFill>
              <a:latin typeface="Raleway" pitchFamily="2" charset="0"/>
            </a:endParaRPr>
          </a:p>
          <a:p>
            <a:pPr marR="0" lvl="0">
              <a:lnSpc>
                <a:spcPct val="120000"/>
              </a:lnSpc>
              <a:buClr>
                <a:schemeClr val="accent6"/>
              </a:buClr>
            </a:pPr>
            <a:endParaRPr lang="en-US" sz="1200" i="1">
              <a:solidFill>
                <a:schemeClr val="accent6"/>
              </a:solidFill>
              <a:latin typeface="Raleway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B65146-9AD7-A461-E8C7-E5A12D86A65B}"/>
              </a:ext>
            </a:extLst>
          </p:cNvPr>
          <p:cNvSpPr txBox="1"/>
          <p:nvPr/>
        </p:nvSpPr>
        <p:spPr>
          <a:xfrm>
            <a:off x="5797061" y="3015165"/>
            <a:ext cx="3933445" cy="7754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20000"/>
              </a:lnSpc>
              <a:buClr>
                <a:schemeClr val="accent6"/>
              </a:buClr>
            </a:pPr>
            <a:r>
              <a:rPr lang="en-US" altLang="zh-CN" b="1">
                <a:solidFill>
                  <a:schemeClr val="accent6"/>
                </a:solidFill>
                <a:latin typeface="Raleway" pitchFamily="2" charset="0"/>
              </a:rPr>
              <a:t>Cumulative Percentage Formula</a:t>
            </a:r>
            <a:r>
              <a:rPr lang="en-US" b="1">
                <a:solidFill>
                  <a:schemeClr val="accent6"/>
                </a:solidFill>
                <a:latin typeface="Raleway" pitchFamily="2" charset="0"/>
              </a:rPr>
              <a:t>:</a:t>
            </a:r>
          </a:p>
          <a:p>
            <a:pPr marR="0" lvl="0">
              <a:lnSpc>
                <a:spcPct val="120000"/>
              </a:lnSpc>
              <a:buClr>
                <a:schemeClr val="accent6"/>
              </a:buClr>
            </a:pPr>
            <a:r>
              <a:rPr lang="en-US" altLang="zh-CN" sz="1200" b="1" err="1">
                <a:solidFill>
                  <a:srgbClr val="FFFF00"/>
                </a:solidFill>
                <a:latin typeface="Raleway" pitchFamily="2" charset="0"/>
              </a:rPr>
              <a:t>RUNNING_SUM</a:t>
            </a:r>
            <a:r>
              <a:rPr lang="en-US" altLang="zh-CN" sz="1200" b="1">
                <a:solidFill>
                  <a:srgbClr val="FFFF00"/>
                </a:solidFill>
                <a:latin typeface="Raleway" pitchFamily="2" charset="0"/>
              </a:rPr>
              <a:t>(SUM([PO Dollars])) </a:t>
            </a:r>
          </a:p>
          <a:p>
            <a:pPr marR="0" lvl="0">
              <a:lnSpc>
                <a:spcPct val="120000"/>
              </a:lnSpc>
              <a:buClr>
                <a:schemeClr val="accent6"/>
              </a:buClr>
            </a:pPr>
            <a:r>
              <a:rPr lang="en-US" altLang="zh-CN" sz="1200" b="1">
                <a:solidFill>
                  <a:srgbClr val="FFFF00"/>
                </a:solidFill>
                <a:latin typeface="Raleway" pitchFamily="2" charset="0"/>
              </a:rPr>
              <a:t>/ TOTAL(SUM([PO Dollars]))</a:t>
            </a:r>
            <a:endParaRPr lang="en-US" sz="1200" i="1">
              <a:solidFill>
                <a:srgbClr val="FFFF00"/>
              </a:solidFill>
              <a:latin typeface="Raleway" pitchFamily="2" charset="0"/>
            </a:endParaRP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52BCFF4C-CD50-4E3A-B921-E0B39ED27673}"/>
              </a:ext>
            </a:extLst>
          </p:cNvPr>
          <p:cNvSpPr txBox="1"/>
          <p:nvPr/>
        </p:nvSpPr>
        <p:spPr>
          <a:xfrm>
            <a:off x="7322634" y="676688"/>
            <a:ext cx="18213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i="1">
                <a:solidFill>
                  <a:schemeClr val="accent6"/>
                </a:solidFill>
              </a:rPr>
              <a:t>(Risk Assessment)</a:t>
            </a:r>
            <a:endParaRPr lang="en-US" sz="1200" i="1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699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5CCE2-904A-60B8-EDB7-2E16CFF2F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22FB696-7A63-DD4C-FBCB-D36F73FBF4A0}"/>
              </a:ext>
            </a:extLst>
          </p:cNvPr>
          <p:cNvGraphicFramePr>
            <a:graphicFrameLocks noGrp="1"/>
          </p:cNvGraphicFramePr>
          <p:nvPr/>
        </p:nvGraphicFramePr>
        <p:xfrm>
          <a:off x="121920" y="164664"/>
          <a:ext cx="8900160" cy="4814172"/>
        </p:xfrm>
        <a:graphic>
          <a:graphicData uri="http://schemas.openxmlformats.org/drawingml/2006/table">
            <a:tbl>
              <a:tblPr/>
              <a:tblGrid>
                <a:gridCol w="1729740">
                  <a:extLst>
                    <a:ext uri="{9D8B030D-6E8A-4147-A177-3AD203B41FA5}">
                      <a16:colId xmlns:a16="http://schemas.microsoft.com/office/drawing/2014/main" val="257089985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2977323233"/>
                    </a:ext>
                  </a:extLst>
                </a:gridCol>
                <a:gridCol w="1455420">
                  <a:extLst>
                    <a:ext uri="{9D8B030D-6E8A-4147-A177-3AD203B41FA5}">
                      <a16:colId xmlns:a16="http://schemas.microsoft.com/office/drawing/2014/main" val="2544214476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2837022054"/>
                    </a:ext>
                  </a:extLst>
                </a:gridCol>
                <a:gridCol w="2424558">
                  <a:extLst>
                    <a:ext uri="{9D8B030D-6E8A-4147-A177-3AD203B41FA5}">
                      <a16:colId xmlns:a16="http://schemas.microsoft.com/office/drawing/2014/main" val="836999625"/>
                    </a:ext>
                  </a:extLst>
                </a:gridCol>
                <a:gridCol w="577722">
                  <a:extLst>
                    <a:ext uri="{9D8B030D-6E8A-4147-A177-3AD203B41FA5}">
                      <a16:colId xmlns:a16="http://schemas.microsoft.com/office/drawing/2014/main" val="1239104004"/>
                    </a:ext>
                  </a:extLst>
                </a:gridCol>
              </a:tblGrid>
              <a:tr h="15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Vendor Name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Existence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Major Shareholder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Reputation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Main Business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Abnormal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493019"/>
                  </a:ext>
                </a:extLst>
              </a:tr>
              <a:tr h="4591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DIAGEO NORTH AMERICA INC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  <a:sym typeface="Arial"/>
                        </a:rPr>
                        <a:t>Diageo plc</a:t>
                      </a:r>
                    </a:p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  <a:sym typeface="Arial"/>
                        </a:rPr>
                        <a:t>(UK)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leading premium drinks business operating in the United States and Canada.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Specializes in spirits and beer, with a portfolio of over 200 brands including aged Mexican tequilas and classic Caribbean spiced rum.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6228513"/>
                  </a:ext>
                </a:extLst>
              </a:tr>
              <a:tr h="36085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JIM BEAM BRANDS COMPANY 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Suntory Holdings Limited (Japan)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well-known bourbon whiskey brand produced by Beam Suntory.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Production and distribution of bourbon whiskey and other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3934941"/>
                  </a:ext>
                </a:extLst>
              </a:tr>
              <a:tr h="4591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PERNOD RICARD USA       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Pernod Ricard S.A.</a:t>
                      </a:r>
                    </a:p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(France) 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prominent spirits and wine company in the U.S.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Sales, marketing, and distribution of a wide range of spirits and wines, including brands like Jefferson’s, Rabbit Hole, and Kenwood.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0211215"/>
                  </a:ext>
                </a:extLst>
              </a:tr>
              <a:tr h="3075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BACARDI USA INC         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Bacardi Family</a:t>
                      </a:r>
                    </a:p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(Bermuda) 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well-established spirits company known for its rum.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Production and distribution of rum and other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623880"/>
                  </a:ext>
                </a:extLst>
              </a:tr>
              <a:tr h="36085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CONSTELLATION BRANDS INC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Sands Family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leading international producer and marketer of beer, wine, and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Production and distribution of beer, wine, and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7654014"/>
                  </a:ext>
                </a:extLst>
              </a:tr>
              <a:tr h="3075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BROWN-FORMAN CORP       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Brown Family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major American-owned spirits and wine company.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Production and distribution of spirits and wine.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563432"/>
                  </a:ext>
                </a:extLst>
              </a:tr>
              <a:tr h="3075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MARTIGNETTI</a:t>
                      </a: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COMPANIES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Martignetti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Family 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leading distributor of wines and spirits in the U.S.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Distribution of wines and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6843326"/>
                  </a:ext>
                </a:extLst>
              </a:tr>
              <a:tr h="2405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 &amp; J GALLO WINERY      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Gallo Family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prominent winery and distributor.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Production and distribution of wines.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099562"/>
                  </a:ext>
                </a:extLst>
              </a:tr>
              <a:tr h="3075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SAZERAC CO INC          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Goldring Family 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privately held American alcoholic beverages company.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Production and distribution of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8852337"/>
                  </a:ext>
                </a:extLst>
              </a:tr>
              <a:tr h="3075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 S WALKER INC          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Doug Shaw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wholesale distributor and importer of wines and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Distribution and importation of wines and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682592"/>
                  </a:ext>
                </a:extLst>
              </a:tr>
              <a:tr h="182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PROXIMO SPIRITS INC.    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Proximo Spirits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spirits importer and distributor.</a:t>
                      </a:r>
                    </a:p>
                  </a:txBody>
                  <a:tcPr marL="4314" marR="4314" marT="4314" marB="0" anchor="b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Importation and distribution of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365411"/>
                  </a:ext>
                </a:extLst>
              </a:tr>
              <a:tr h="2405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WINE GROUP INC          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The Wine Group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global leader in the wine industry.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Production and distribution of wines.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476245"/>
                  </a:ext>
                </a:extLst>
              </a:tr>
              <a:tr h="44307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MOET HENNESSY USA INC     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  <a:r>
                        <a:rPr lang="en-US" sz="1000" b="0" i="0" u="none" strike="noStrike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LVMH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Moët Hennessy Louis Vuitton  (France)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 subsidiary of </a:t>
                      </a:r>
                      <a:r>
                        <a:rPr lang="en-US" sz="1000" b="0" i="0" u="none" strike="noStrike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LVMH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, specializing in wines and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Importation and distribution of luxury wines and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8664240"/>
                  </a:ext>
                </a:extLst>
              </a:tr>
              <a:tr h="36085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SAZERAC NORTH AMERICA INC. 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Goldring Family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Part of the Sazerac Company, known for producing and distributing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Production and distribution of spirits.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4314" marR="4314" marT="4314" marB="0" anchor="ctr">
                    <a:lnL w="6350" cap="flat" cmpd="sng" algn="ctr">
                      <a:solidFill>
                        <a:srgbClr val="83CC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847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3221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>
          <a:extLst>
            <a:ext uri="{FF2B5EF4-FFF2-40B4-BE49-F238E27FC236}">
              <a16:creationId xmlns:a16="http://schemas.microsoft.com/office/drawing/2014/main" id="{9E75BB0D-9EB8-5160-79B1-5C8D86D40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>
            <a:extLst>
              <a:ext uri="{FF2B5EF4-FFF2-40B4-BE49-F238E27FC236}">
                <a16:creationId xmlns:a16="http://schemas.microsoft.com/office/drawing/2014/main" id="{E0E609E1-5105-1EFD-4608-D7293F9950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08265" y="2620790"/>
            <a:ext cx="4001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Proposed Data Analytics Service</a:t>
            </a:r>
            <a:endParaRPr sz="3600"/>
          </a:p>
        </p:txBody>
      </p:sp>
      <p:sp>
        <p:nvSpPr>
          <p:cNvPr id="217" name="Google Shape;217;p32">
            <a:extLst>
              <a:ext uri="{FF2B5EF4-FFF2-40B4-BE49-F238E27FC236}">
                <a16:creationId xmlns:a16="http://schemas.microsoft.com/office/drawing/2014/main" id="{C22A2419-BDF9-1B69-5C32-51B3BFE4D7F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20225" y="1763150"/>
            <a:ext cx="1888740" cy="7351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Part 3</a:t>
            </a:r>
            <a:endParaRPr sz="4800"/>
          </a:p>
        </p:txBody>
      </p:sp>
      <p:pic>
        <p:nvPicPr>
          <p:cNvPr id="218" name="Google Shape;218;p32" descr="Person using tablet">
            <a:extLst>
              <a:ext uri="{FF2B5EF4-FFF2-40B4-BE49-F238E27FC236}">
                <a16:creationId xmlns:a16="http://schemas.microsoft.com/office/drawing/2014/main" id="{37BB687C-C6FC-8FDA-5977-608F7E55668A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l="24103" r="24103"/>
          <a:stretch/>
        </p:blipFill>
        <p:spPr>
          <a:xfrm>
            <a:off x="185175" y="-80250"/>
            <a:ext cx="3785700" cy="4872825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219" name="Google Shape;219;p32">
            <a:extLst>
              <a:ext uri="{FF2B5EF4-FFF2-40B4-BE49-F238E27FC236}">
                <a16:creationId xmlns:a16="http://schemas.microsoft.com/office/drawing/2014/main" id="{EF83E451-2C5B-05A7-DC56-51E0C840ADB5}"/>
              </a:ext>
            </a:extLst>
          </p:cNvPr>
          <p:cNvCxnSpPr/>
          <p:nvPr/>
        </p:nvCxnSpPr>
        <p:spPr>
          <a:xfrm flipH="1">
            <a:off x="-690350" y="-407175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32">
            <a:extLst>
              <a:ext uri="{FF2B5EF4-FFF2-40B4-BE49-F238E27FC236}">
                <a16:creationId xmlns:a16="http://schemas.microsoft.com/office/drawing/2014/main" id="{631F97D4-CE88-CD3C-2709-89A8E86C7729}"/>
              </a:ext>
            </a:extLst>
          </p:cNvPr>
          <p:cNvCxnSpPr/>
          <p:nvPr/>
        </p:nvCxnSpPr>
        <p:spPr>
          <a:xfrm flipH="1">
            <a:off x="3315688" y="74925"/>
            <a:ext cx="1462200" cy="545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04806880"/>
      </p:ext>
    </p:extLst>
  </p:cSld>
  <p:clrMapOvr>
    <a:masterClrMapping/>
  </p:clrMapOvr>
</p:sld>
</file>

<file path=ppt/theme/theme1.xml><?xml version="1.0" encoding="utf-8"?>
<a:theme xmlns:a="http://schemas.openxmlformats.org/drawingml/2006/main" name="Bar Business Plan by Slidesgo">
  <a:themeElements>
    <a:clrScheme name="Simple Light">
      <a:dk1>
        <a:srgbClr val="EAEAEA"/>
      </a:dk1>
      <a:lt1>
        <a:srgbClr val="241A1A"/>
      </a:lt1>
      <a:dk2>
        <a:srgbClr val="B08949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AEAE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1228</Words>
  <Application>Microsoft Office PowerPoint</Application>
  <PresentationFormat>On-screen Show (16:9)</PresentationFormat>
  <Paragraphs>188</Paragraphs>
  <Slides>16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Arimo</vt:lpstr>
      <vt:lpstr>Courier New,monospace</vt:lpstr>
      <vt:lpstr>Courier New</vt:lpstr>
      <vt:lpstr>Arial</vt:lpstr>
      <vt:lpstr>Raleway</vt:lpstr>
      <vt:lpstr>Wingdings</vt:lpstr>
      <vt:lpstr>Aptos</vt:lpstr>
      <vt:lpstr>Calibri</vt:lpstr>
      <vt:lpstr>Aptos Narrow</vt:lpstr>
      <vt:lpstr>Bar Business Plan by Slidesgo</vt:lpstr>
      <vt:lpstr>***** Finance Audit</vt:lpstr>
      <vt:lpstr> Our Analysis</vt:lpstr>
      <vt:lpstr>Analysis for Audit Testing</vt:lpstr>
      <vt:lpstr>Question 1: Verify Purchase Information  </vt:lpstr>
      <vt:lpstr>PowerPoint Presentation</vt:lpstr>
      <vt:lpstr>Question 2: Vendor Background Check</vt:lpstr>
      <vt:lpstr>Question 2: Vendor Background Check</vt:lpstr>
      <vt:lpstr>PowerPoint Presentation</vt:lpstr>
      <vt:lpstr>Proposed Data Analytics Service</vt:lpstr>
      <vt:lpstr>Traditional Auditing Process</vt:lpstr>
      <vt:lpstr>Traditional Auditing Process</vt:lpstr>
      <vt:lpstr>Traditional Auditing Process</vt:lpstr>
      <vt:lpstr>RStudio Assumptions &amp; Script</vt:lpstr>
      <vt:lpstr>RStudio - Output</vt:lpstr>
      <vt:lpstr>Thanks!</vt:lpstr>
      <vt:lpstr>Icon pack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Bibitor Finance Audit</dc:title>
  <dc:creator>Meghan Thai</dc:creator>
  <cp:lastModifiedBy>Xiaoting Lu</cp:lastModifiedBy>
  <cp:revision>1</cp:revision>
  <dcterms:modified xsi:type="dcterms:W3CDTF">2025-05-22T20:37:44Z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2025-02-19T17:27:40Z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962b47fe-bece-4e96-af2d-e502b93c758b</vt:lpwstr>
  </property>
  <property fmtid="{D5CDD505-2E9C-101B-9397-08002B2CF9AE}" pid="8" name="MSIP_Label_4044bd30-2ed7-4c9d-9d12-46200872a97b_ContentBits">
    <vt:lpwstr>0</vt:lpwstr>
  </property>
  <property fmtid="{D5CDD505-2E9C-101B-9397-08002B2CF9AE}" pid="9" name="MSIP_Label_4044bd30-2ed7-4c9d-9d12-46200872a97b_Tag">
    <vt:lpwstr>10, 3, 0, 1</vt:lpwstr>
  </property>
</Properties>
</file>

<file path=docProps/thumbnail.jpeg>
</file>